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3" r:id="rId4"/>
    <p:sldId id="285" r:id="rId5"/>
    <p:sldId id="286" r:id="rId6"/>
    <p:sldId id="262" r:id="rId7"/>
    <p:sldId id="264" r:id="rId8"/>
    <p:sldId id="290" r:id="rId9"/>
    <p:sldId id="283" r:id="rId10"/>
    <p:sldId id="282" r:id="rId11"/>
    <p:sldId id="275" r:id="rId12"/>
    <p:sldId id="276" r:id="rId13"/>
    <p:sldId id="277" r:id="rId14"/>
    <p:sldId id="278" r:id="rId15"/>
    <p:sldId id="279" r:id="rId16"/>
    <p:sldId id="289" r:id="rId17"/>
    <p:sldId id="281" r:id="rId18"/>
    <p:sldId id="265" r:id="rId19"/>
    <p:sldId id="266" r:id="rId20"/>
    <p:sldId id="267" r:id="rId21"/>
    <p:sldId id="287" r:id="rId22"/>
    <p:sldId id="284" r:id="rId23"/>
    <p:sldId id="271" r:id="rId24"/>
    <p:sldId id="270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A8D9A4"/>
    <a:srgbClr val="B0F1EB"/>
    <a:srgbClr val="F6B8F3"/>
    <a:srgbClr val="FBC67B"/>
    <a:srgbClr val="FFE38F"/>
    <a:srgbClr val="CCC3D1"/>
    <a:srgbClr val="DACD85"/>
    <a:srgbClr val="B6D8F4"/>
    <a:srgbClr val="A8A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 autoAdjust="0"/>
    <p:restoredTop sz="93690" autoAdjust="0"/>
  </p:normalViewPr>
  <p:slideViewPr>
    <p:cSldViewPr snapToGrid="0">
      <p:cViewPr varScale="1">
        <p:scale>
          <a:sx n="128" d="100"/>
          <a:sy n="128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8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00171517717991"/>
          <c:y val="0.18412593084282838"/>
          <c:w val="0.74486564510216224"/>
          <c:h val="0.81553845390972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6A-4961-AA8B-924005FD046E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86A-4961-AA8B-924005FD046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6A-4961-AA8B-924005FD04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86A-4961-AA8B-924005FD046E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86A-4961-AA8B-924005FD046E}"/>
              </c:ext>
            </c:extLst>
          </c:dPt>
          <c:dLbls>
            <c:dLbl>
              <c:idx val="0"/>
              <c:layout>
                <c:manualLayout>
                  <c:x val="-0.1765033749570914"/>
                  <c:y val="-1.486539317315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05102457733829"/>
                      <c:h val="0.19276360747445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6A-4961-AA8B-924005FD046E}"/>
                </c:ext>
              </c:extLst>
            </c:dLbl>
            <c:dLbl>
              <c:idx val="1"/>
              <c:layout>
                <c:manualLayout>
                  <c:x val="-7.6525980930122098E-2"/>
                  <c:y val="-2.1622390070045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6A-4961-AA8B-924005FD046E}"/>
                </c:ext>
              </c:extLst>
            </c:dLbl>
            <c:dLbl>
              <c:idx val="2"/>
              <c:layout>
                <c:manualLayout>
                  <c:x val="-7.405740090011814E-3"/>
                  <c:y val="-5.40559751751126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6A-4961-AA8B-924005FD046E}"/>
                </c:ext>
              </c:extLst>
            </c:dLbl>
            <c:dLbl>
              <c:idx val="3"/>
              <c:layout>
                <c:manualLayout>
                  <c:x val="-5.9245920720094526E-2"/>
                  <c:y val="-3.7839182622578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6A-4961-AA8B-924005FD046E}"/>
                </c:ext>
              </c:extLst>
            </c:dLbl>
            <c:dLbl>
              <c:idx val="4"/>
              <c:layout>
                <c:manualLayout>
                  <c:x val="1.7280060210027568E-2"/>
                  <c:y val="2.71365251755063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6A-4961-AA8B-924005FD046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5명 이하</c:v>
                </c:pt>
                <c:pt idx="1">
                  <c:v>6~10명</c:v>
                </c:pt>
                <c:pt idx="2">
                  <c:v>11~15명</c:v>
                </c:pt>
                <c:pt idx="3">
                  <c:v>16명 이상</c:v>
                </c:pt>
                <c:pt idx="4">
                  <c:v>전혀없다.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0.51300000000000001</c:v>
                </c:pt>
                <c:pt idx="1">
                  <c:v>0.224</c:v>
                </c:pt>
                <c:pt idx="2" formatCode="0%">
                  <c:v>0.104</c:v>
                </c:pt>
                <c:pt idx="3" formatCode="0%">
                  <c:v>8.5999999999999993E-2</c:v>
                </c:pt>
                <c:pt idx="4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A-4961-AA8B-924005FD04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86A-4961-AA8B-924005FD04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86A-4961-AA8B-924005FD04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86A-4961-AA8B-924005FD04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86A-4961-AA8B-924005FD04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786A-4961-AA8B-924005FD046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786A-4961-AA8B-924005FD046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86A-4961-AA8B-924005FD046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786A-4961-AA8B-924005FD046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86A-4961-AA8B-924005FD046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786A-4961-AA8B-924005FD046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5명 이하</c:v>
                </c:pt>
                <c:pt idx="1">
                  <c:v>6~10명</c:v>
                </c:pt>
                <c:pt idx="2">
                  <c:v>11~15명</c:v>
                </c:pt>
                <c:pt idx="3">
                  <c:v>16명 이상</c:v>
                </c:pt>
                <c:pt idx="4">
                  <c:v>전혀없다.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786A-4961-AA8B-924005FD04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86A-4961-AA8B-924005FD04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786A-4961-AA8B-924005FD04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86A-4961-AA8B-924005FD04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86A-4961-AA8B-924005FD04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86A-4961-AA8B-924005FD046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86A-4961-AA8B-924005FD046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786A-4961-AA8B-924005FD046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86A-4961-AA8B-924005FD046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786A-4961-AA8B-924005FD046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86A-4961-AA8B-924005FD046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5명 이하</c:v>
                </c:pt>
                <c:pt idx="1">
                  <c:v>6~10명</c:v>
                </c:pt>
                <c:pt idx="2">
                  <c:v>11~15명</c:v>
                </c:pt>
                <c:pt idx="3">
                  <c:v>16명 이상</c:v>
                </c:pt>
                <c:pt idx="4">
                  <c:v>전혀없다.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786A-4961-AA8B-924005FD046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C10EA88-F816-4144-9AD9-141B32D99C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0AE3B6C-9301-477F-9BED-2A65BC0AC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EF852-1C5F-4509-95E1-4255C0855D23}" type="datetimeFigureOut">
              <a:rPr lang="ko-KR" altLang="en-US" smtClean="0"/>
              <a:t>2020. 7. 4.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0CD3F45-FD86-4565-8049-D4CB276C9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2A681F-C64B-4E23-92BF-D23575D26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69FE2-B417-4042-ABD4-73DA8E8BB2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02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9DA-1E4C-4951-AF85-D193C01F3CD9}" type="datetimeFigureOut">
              <a:rPr lang="ko-KR" altLang="en-US" smtClean="0"/>
              <a:t>2020. 7. 4.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96E6-1C4B-4CEC-932C-15628B4555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34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396E6-1C4B-4CEC-932C-15628B45551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30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396E6-1C4B-4CEC-932C-15628B45551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61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396E6-1C4B-4CEC-932C-15628B45551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3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8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A908C5-AFDF-4F47-8925-B99B39B0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D393C6-8648-48FF-A57F-52909E802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9E2197-F363-47E3-9803-58A96292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AF4299-C4A7-4807-933D-7677F677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DA6A8C-E2FC-43FB-AC6D-EA82FFD4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72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2A5C0F3-726B-4E67-8618-DAB608233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072F52-248A-43AD-AA88-DF701D0E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65CB5-642C-45D7-9ABC-D61898FB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A9313-6616-4CED-8835-7A2649F3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5DE4A5-1207-48D2-B75E-918BFD1C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9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0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CD10C2-13C1-4C71-B73D-06A65DE5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F12A24-BBE2-4C70-9D01-5406E320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A8341-B7BC-4950-B4D9-74E93D70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0231D-3800-4D7E-B093-63E4AFDF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DE63D6-2B4F-4087-B52C-7D3DD50F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05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415228-00AD-468B-B3F6-0E3ABCF1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0B6E6C-16EF-4FAD-987D-291763CB8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304594-0412-4B3D-A01A-427DA2C2C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71A3DC-1B17-4D68-AF61-BDD1FB24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516EB3-ED35-4A70-9638-1E20362A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5AE2F5-B39D-4FB4-A3C5-19906B35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3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76F075-F79C-457E-A2D1-B667EB50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8DF917-2E15-4A74-A00C-5F1EDFFA2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746820-21E8-4391-A5B2-F5F4991B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45EFB8E-975F-41B5-BA7E-E98648F8E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EAEA8AF-8BDC-4314-9C95-C27F05410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57BD1EC-B693-4700-9F1B-F1305149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6330F8D-BA13-424F-82EF-9AD2F543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A19EBD0-C387-4877-92CD-F18E341A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29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FE2F6B-E9FE-4D50-85FC-9D1DEB46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43450E-161D-42C5-ABF3-8C301A23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8155A-869A-41DC-9D1D-5E948E33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4326907-93BB-4034-9B50-022EF8A4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62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65E398-BCAC-47B9-99B2-B8F387EF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1B02DA1-DF65-4A91-B24B-136B735F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899E6C-2F46-4B0D-A453-B640E832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5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48D14-0D7A-4147-9917-8CA4C486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2B7643-A1B6-4C85-A005-460210AE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6DCBB0-462D-48D8-871D-98EEBA709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0ADBA7-60AD-470E-886A-53FDEAB6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67DC62-6CBB-4FE3-B29B-57E2329D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59B625-4A1E-45C0-82EE-18A36823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08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4AA88B-A501-4AE0-ADDE-E9D17DBE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C83314-7076-4803-955D-0B17D33EE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853C5E-3322-418A-BE17-FFEC518DE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3E3C9F-DC2E-404B-81DB-3250AF4A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559D7B-ABCD-4573-BB04-CFA79A56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295568-81AD-46A9-B31D-D97A36A3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9866-8882-4E2A-AA13-E3CC3704E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38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4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>
            <a:extLst>
              <a:ext uri="{FF2B5EF4-FFF2-40B4-BE49-F238E27FC236}">
                <a16:creationId xmlns:a16="http://schemas.microsoft.com/office/drawing/2014/main" id="{C17B3368-5996-4F2E-84E0-3D5E664EC658}"/>
              </a:ext>
            </a:extLst>
          </p:cNvPr>
          <p:cNvSpPr/>
          <p:nvPr/>
        </p:nvSpPr>
        <p:spPr>
          <a:xfrm>
            <a:off x="-3165814" y="48610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8FD5967-B2CC-4E70-8FE0-DDE9DAD05755}"/>
              </a:ext>
            </a:extLst>
          </p:cNvPr>
          <p:cNvSpPr/>
          <p:nvPr/>
        </p:nvSpPr>
        <p:spPr>
          <a:xfrm>
            <a:off x="-2757382" y="2555816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786FA8A-49BE-402F-8951-C1C3CE3C0A9F}"/>
              </a:ext>
            </a:extLst>
          </p:cNvPr>
          <p:cNvSpPr/>
          <p:nvPr/>
        </p:nvSpPr>
        <p:spPr>
          <a:xfrm>
            <a:off x="-1462871" y="1035330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E10FC6C-0482-48F8-9A56-675ED153427E}"/>
              </a:ext>
            </a:extLst>
          </p:cNvPr>
          <p:cNvSpPr/>
          <p:nvPr/>
        </p:nvSpPr>
        <p:spPr>
          <a:xfrm>
            <a:off x="-3354155" y="3411246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ABAFE94-FB73-42E2-894C-0EB28FB88011}"/>
              </a:ext>
            </a:extLst>
          </p:cNvPr>
          <p:cNvSpPr/>
          <p:nvPr/>
        </p:nvSpPr>
        <p:spPr>
          <a:xfrm>
            <a:off x="1025218" y="527558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4F3177D-9052-4E03-931A-F4496EAA502F}"/>
              </a:ext>
            </a:extLst>
          </p:cNvPr>
          <p:cNvSpPr/>
          <p:nvPr/>
        </p:nvSpPr>
        <p:spPr>
          <a:xfrm>
            <a:off x="-254942" y="5339598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B2E2767-D6BD-4E93-A09A-A9CCEAFDE57A}"/>
              </a:ext>
            </a:extLst>
          </p:cNvPr>
          <p:cNvSpPr/>
          <p:nvPr/>
        </p:nvSpPr>
        <p:spPr>
          <a:xfrm>
            <a:off x="3452282" y="-1007522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B412225-37DF-4A75-AB23-E9523D54E8FF}"/>
              </a:ext>
            </a:extLst>
          </p:cNvPr>
          <p:cNvSpPr/>
          <p:nvPr/>
        </p:nvSpPr>
        <p:spPr>
          <a:xfrm>
            <a:off x="-1293284" y="2341294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AE68526-8BDD-4DE0-910E-E04F46662853}"/>
              </a:ext>
            </a:extLst>
          </p:cNvPr>
          <p:cNvSpPr/>
          <p:nvPr/>
        </p:nvSpPr>
        <p:spPr>
          <a:xfrm>
            <a:off x="11373020" y="1562370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404D9FF-7F18-4210-9437-1BBCCEC65D78}"/>
              </a:ext>
            </a:extLst>
          </p:cNvPr>
          <p:cNvSpPr/>
          <p:nvPr/>
        </p:nvSpPr>
        <p:spPr>
          <a:xfrm>
            <a:off x="13294784" y="3159522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3FE9CED-EF8A-445D-A82D-D0EFA388B58A}"/>
              </a:ext>
            </a:extLst>
          </p:cNvPr>
          <p:cNvSpPr/>
          <p:nvPr/>
        </p:nvSpPr>
        <p:spPr>
          <a:xfrm>
            <a:off x="12014624" y="3223531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FAAD3F9-013D-4326-BF92-2D75FFE2F5AC}"/>
              </a:ext>
            </a:extLst>
          </p:cNvPr>
          <p:cNvSpPr/>
          <p:nvPr/>
        </p:nvSpPr>
        <p:spPr>
          <a:xfrm>
            <a:off x="13152290" y="1811032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A0C0AF5-C135-4EBD-8E78-AA37259E03DB}"/>
              </a:ext>
            </a:extLst>
          </p:cNvPr>
          <p:cNvSpPr/>
          <p:nvPr/>
        </p:nvSpPr>
        <p:spPr>
          <a:xfrm>
            <a:off x="6373450" y="-160134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49A6918-3B2E-4C28-878A-390124B81353}"/>
              </a:ext>
            </a:extLst>
          </p:cNvPr>
          <p:cNvSpPr/>
          <p:nvPr/>
        </p:nvSpPr>
        <p:spPr>
          <a:xfrm>
            <a:off x="15839014" y="1513065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2A78C35-EB91-467F-9206-FFFB5D97E448}"/>
              </a:ext>
            </a:extLst>
          </p:cNvPr>
          <p:cNvSpPr/>
          <p:nvPr/>
        </p:nvSpPr>
        <p:spPr>
          <a:xfrm>
            <a:off x="14558854" y="1577074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F1281AB-EA22-44CB-8D60-41D7DBFC1D30}"/>
              </a:ext>
            </a:extLst>
          </p:cNvPr>
          <p:cNvSpPr/>
          <p:nvPr/>
        </p:nvSpPr>
        <p:spPr>
          <a:xfrm>
            <a:off x="8152720" y="-1352685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E5658BC-80EA-4C5B-841F-EC16C2F4D66E}"/>
              </a:ext>
            </a:extLst>
          </p:cNvPr>
          <p:cNvSpPr/>
          <p:nvPr/>
        </p:nvSpPr>
        <p:spPr>
          <a:xfrm>
            <a:off x="4955286" y="-1200077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42A6896-B531-4083-A0B8-C31FFF8D133D}"/>
              </a:ext>
            </a:extLst>
          </p:cNvPr>
          <p:cNvSpPr/>
          <p:nvPr/>
        </p:nvSpPr>
        <p:spPr>
          <a:xfrm>
            <a:off x="15245247" y="2907461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4FED62F-4197-4C24-880E-44109063B2B8}"/>
              </a:ext>
            </a:extLst>
          </p:cNvPr>
          <p:cNvSpPr/>
          <p:nvPr/>
        </p:nvSpPr>
        <p:spPr>
          <a:xfrm>
            <a:off x="5564546" y="658023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9CB9532-AC54-4C42-B2B8-93DE26539BC3}"/>
              </a:ext>
            </a:extLst>
          </p:cNvPr>
          <p:cNvSpPr/>
          <p:nvPr/>
        </p:nvSpPr>
        <p:spPr>
          <a:xfrm>
            <a:off x="1617293" y="625293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4107924-73C7-40EB-A4D0-3E258BB6C058}"/>
              </a:ext>
            </a:extLst>
          </p:cNvPr>
          <p:cNvSpPr/>
          <p:nvPr/>
        </p:nvSpPr>
        <p:spPr>
          <a:xfrm>
            <a:off x="7174477" y="6516228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A9B3AE2-54A4-43CE-9586-AA2ABBB5740C}"/>
              </a:ext>
            </a:extLst>
          </p:cNvPr>
          <p:cNvSpPr/>
          <p:nvPr/>
        </p:nvSpPr>
        <p:spPr>
          <a:xfrm>
            <a:off x="-1117437" y="6246314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DC6E9BC8-5F44-4AE5-8115-D9A2DB08D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969426" y="3999273"/>
                </a:moveTo>
                <a:cubicBezTo>
                  <a:pt x="2788209" y="4014454"/>
                  <a:pt x="2594658" y="4026788"/>
                  <a:pt x="2388773" y="4036276"/>
                </a:cubicBezTo>
                <a:cubicBezTo>
                  <a:pt x="2226532" y="4043866"/>
                  <a:pt x="2101293" y="4047661"/>
                  <a:pt x="2013057" y="4047661"/>
                </a:cubicBezTo>
                <a:lnTo>
                  <a:pt x="2054328" y="4199940"/>
                </a:lnTo>
                <a:cubicBezTo>
                  <a:pt x="2061918" y="4226506"/>
                  <a:pt x="2070458" y="4242161"/>
                  <a:pt x="2079945" y="4246905"/>
                </a:cubicBezTo>
                <a:cubicBezTo>
                  <a:pt x="2087535" y="4249751"/>
                  <a:pt x="2102716" y="4247853"/>
                  <a:pt x="2125487" y="4241212"/>
                </a:cubicBezTo>
                <a:cubicBezTo>
                  <a:pt x="2141616" y="4236468"/>
                  <a:pt x="2154899" y="4233147"/>
                  <a:pt x="2165335" y="4231250"/>
                </a:cubicBezTo>
                <a:cubicBezTo>
                  <a:pt x="2183362" y="4227455"/>
                  <a:pt x="2202338" y="4225083"/>
                  <a:pt x="2222262" y="4224134"/>
                </a:cubicBezTo>
                <a:cubicBezTo>
                  <a:pt x="2365528" y="4214646"/>
                  <a:pt x="2500728" y="4205158"/>
                  <a:pt x="2627865" y="4195671"/>
                </a:cubicBezTo>
                <a:cubicBezTo>
                  <a:pt x="2766387" y="4185234"/>
                  <a:pt x="2892575" y="4175272"/>
                  <a:pt x="3006428" y="4165784"/>
                </a:cubicBezTo>
                <a:close/>
                <a:moveTo>
                  <a:pt x="8973849" y="3874034"/>
                </a:moveTo>
                <a:lnTo>
                  <a:pt x="8973849" y="4016351"/>
                </a:lnTo>
                <a:lnTo>
                  <a:pt x="9836289" y="4016351"/>
                </a:lnTo>
                <a:lnTo>
                  <a:pt x="9836289" y="4080394"/>
                </a:lnTo>
                <a:lnTo>
                  <a:pt x="8973849" y="4080394"/>
                </a:lnTo>
                <a:lnTo>
                  <a:pt x="8973849" y="4436186"/>
                </a:lnTo>
                <a:lnTo>
                  <a:pt x="10073958" y="4436186"/>
                </a:lnTo>
                <a:lnTo>
                  <a:pt x="10073958" y="4293869"/>
                </a:lnTo>
                <a:lnTo>
                  <a:pt x="9181632" y="4293869"/>
                </a:lnTo>
                <a:lnTo>
                  <a:pt x="9181632" y="4219864"/>
                </a:lnTo>
                <a:lnTo>
                  <a:pt x="10046918" y="4219864"/>
                </a:lnTo>
                <a:lnTo>
                  <a:pt x="10046918" y="3874034"/>
                </a:lnTo>
                <a:close/>
                <a:moveTo>
                  <a:pt x="4506485" y="3774413"/>
                </a:moveTo>
                <a:lnTo>
                  <a:pt x="4506485" y="4106011"/>
                </a:lnTo>
                <a:lnTo>
                  <a:pt x="3957142" y="4106011"/>
                </a:lnTo>
                <a:lnTo>
                  <a:pt x="3957142" y="4288177"/>
                </a:lnTo>
                <a:lnTo>
                  <a:pt x="5323384" y="4288177"/>
                </a:lnTo>
                <a:lnTo>
                  <a:pt x="5323384" y="4106011"/>
                </a:lnTo>
                <a:lnTo>
                  <a:pt x="4717114" y="4106011"/>
                </a:lnTo>
                <a:lnTo>
                  <a:pt x="4717114" y="3889689"/>
                </a:lnTo>
                <a:cubicBezTo>
                  <a:pt x="4717114" y="3877355"/>
                  <a:pt x="4718537" y="3864547"/>
                  <a:pt x="4721384" y="3851264"/>
                </a:cubicBezTo>
                <a:cubicBezTo>
                  <a:pt x="4723281" y="3844622"/>
                  <a:pt x="4726602" y="3835135"/>
                  <a:pt x="4731346" y="3822800"/>
                </a:cubicBezTo>
                <a:cubicBezTo>
                  <a:pt x="4739885" y="3802876"/>
                  <a:pt x="4739885" y="3790068"/>
                  <a:pt x="4731346" y="3784375"/>
                </a:cubicBezTo>
                <a:cubicBezTo>
                  <a:pt x="4719012" y="3777733"/>
                  <a:pt x="4683432" y="3774413"/>
                  <a:pt x="4624608" y="3774413"/>
                </a:cubicBezTo>
                <a:close/>
                <a:moveTo>
                  <a:pt x="8824417" y="3650597"/>
                </a:moveTo>
                <a:lnTo>
                  <a:pt x="8824417" y="3811415"/>
                </a:lnTo>
                <a:lnTo>
                  <a:pt x="10190658" y="3811415"/>
                </a:lnTo>
                <a:lnTo>
                  <a:pt x="10190658" y="3650597"/>
                </a:lnTo>
                <a:close/>
                <a:moveTo>
                  <a:pt x="2498356" y="3311883"/>
                </a:moveTo>
                <a:cubicBezTo>
                  <a:pt x="2551488" y="3311883"/>
                  <a:pt x="2594184" y="3329435"/>
                  <a:pt x="2626442" y="3364540"/>
                </a:cubicBezTo>
                <a:cubicBezTo>
                  <a:pt x="2657752" y="3397747"/>
                  <a:pt x="2673406" y="3440917"/>
                  <a:pt x="2673406" y="3494048"/>
                </a:cubicBezTo>
                <a:cubicBezTo>
                  <a:pt x="2673406" y="3543385"/>
                  <a:pt x="2657752" y="3584182"/>
                  <a:pt x="2626442" y="3616441"/>
                </a:cubicBezTo>
                <a:cubicBezTo>
                  <a:pt x="2594184" y="3649648"/>
                  <a:pt x="2551488" y="3666252"/>
                  <a:pt x="2498356" y="3666252"/>
                </a:cubicBezTo>
                <a:cubicBezTo>
                  <a:pt x="2443327" y="3666252"/>
                  <a:pt x="2400158" y="3649648"/>
                  <a:pt x="2368849" y="3616441"/>
                </a:cubicBezTo>
                <a:cubicBezTo>
                  <a:pt x="2339436" y="3585131"/>
                  <a:pt x="2324731" y="3544334"/>
                  <a:pt x="2324731" y="3494048"/>
                </a:cubicBezTo>
                <a:cubicBezTo>
                  <a:pt x="2324731" y="3440917"/>
                  <a:pt x="2339436" y="3397747"/>
                  <a:pt x="2368849" y="3364540"/>
                </a:cubicBezTo>
                <a:cubicBezTo>
                  <a:pt x="2401107" y="3329435"/>
                  <a:pt x="2444276" y="3311883"/>
                  <a:pt x="2498356" y="3311883"/>
                </a:cubicBezTo>
                <a:close/>
                <a:moveTo>
                  <a:pt x="6951489" y="3203722"/>
                </a:moveTo>
                <a:lnTo>
                  <a:pt x="6951489" y="3387311"/>
                </a:lnTo>
                <a:lnTo>
                  <a:pt x="7386979" y="3387311"/>
                </a:lnTo>
                <a:cubicBezTo>
                  <a:pt x="7386979" y="3544808"/>
                  <a:pt x="7340014" y="3691395"/>
                  <a:pt x="7246085" y="3827070"/>
                </a:cubicBezTo>
                <a:cubicBezTo>
                  <a:pt x="7149310" y="3966540"/>
                  <a:pt x="7027392" y="4057149"/>
                  <a:pt x="6880331" y="4098895"/>
                </a:cubicBezTo>
                <a:cubicBezTo>
                  <a:pt x="6906897" y="4120717"/>
                  <a:pt x="6934886" y="4147757"/>
                  <a:pt x="6964298" y="4180016"/>
                </a:cubicBezTo>
                <a:cubicBezTo>
                  <a:pt x="6989915" y="4207530"/>
                  <a:pt x="7015058" y="4236942"/>
                  <a:pt x="7039726" y="4268252"/>
                </a:cubicBezTo>
                <a:cubicBezTo>
                  <a:pt x="7243713" y="4146808"/>
                  <a:pt x="7389351" y="4009236"/>
                  <a:pt x="7476639" y="3855533"/>
                </a:cubicBezTo>
                <a:cubicBezTo>
                  <a:pt x="7569619" y="3690446"/>
                  <a:pt x="7616109" y="3473175"/>
                  <a:pt x="7616109" y="3203722"/>
                </a:cubicBezTo>
                <a:close/>
                <a:moveTo>
                  <a:pt x="614081" y="3195183"/>
                </a:moveTo>
                <a:lnTo>
                  <a:pt x="614081" y="4170053"/>
                </a:lnTo>
                <a:lnTo>
                  <a:pt x="782015" y="4170053"/>
                </a:lnTo>
                <a:cubicBezTo>
                  <a:pt x="886381" y="4169105"/>
                  <a:pt x="984579" y="4164835"/>
                  <a:pt x="1076611" y="4157245"/>
                </a:cubicBezTo>
                <a:cubicBezTo>
                  <a:pt x="1195209" y="4147757"/>
                  <a:pt x="1316652" y="4132102"/>
                  <a:pt x="1440942" y="4110280"/>
                </a:cubicBezTo>
                <a:lnTo>
                  <a:pt x="1422441" y="3930961"/>
                </a:lnTo>
                <a:cubicBezTo>
                  <a:pt x="1331358" y="3948988"/>
                  <a:pt x="1236006" y="3962271"/>
                  <a:pt x="1136384" y="3970810"/>
                </a:cubicBezTo>
                <a:cubicBezTo>
                  <a:pt x="1055738" y="3978400"/>
                  <a:pt x="978412" y="3982195"/>
                  <a:pt x="904408" y="3982195"/>
                </a:cubicBezTo>
                <a:lnTo>
                  <a:pt x="824710" y="3982195"/>
                </a:lnTo>
                <a:lnTo>
                  <a:pt x="824710" y="3293382"/>
                </a:lnTo>
                <a:cubicBezTo>
                  <a:pt x="824710" y="3282945"/>
                  <a:pt x="825659" y="3272983"/>
                  <a:pt x="827557" y="3263495"/>
                </a:cubicBezTo>
                <a:cubicBezTo>
                  <a:pt x="829454" y="3256854"/>
                  <a:pt x="832300" y="3248789"/>
                  <a:pt x="836095" y="3239301"/>
                </a:cubicBezTo>
                <a:cubicBezTo>
                  <a:pt x="842737" y="3220326"/>
                  <a:pt x="841788" y="3208466"/>
                  <a:pt x="833249" y="3203722"/>
                </a:cubicBezTo>
                <a:cubicBezTo>
                  <a:pt x="821864" y="3198029"/>
                  <a:pt x="789605" y="3195183"/>
                  <a:pt x="736474" y="3195183"/>
                </a:cubicBezTo>
                <a:close/>
                <a:moveTo>
                  <a:pt x="5497011" y="3193760"/>
                </a:moveTo>
                <a:lnTo>
                  <a:pt x="5497011" y="3371656"/>
                </a:lnTo>
                <a:lnTo>
                  <a:pt x="5952425" y="3371656"/>
                </a:lnTo>
                <a:lnTo>
                  <a:pt x="5952425" y="3583708"/>
                </a:lnTo>
                <a:lnTo>
                  <a:pt x="5499857" y="3583708"/>
                </a:lnTo>
                <a:lnTo>
                  <a:pt x="5499857" y="4181439"/>
                </a:lnTo>
                <a:lnTo>
                  <a:pt x="5686293" y="4181439"/>
                </a:lnTo>
                <a:cubicBezTo>
                  <a:pt x="5792555" y="4181439"/>
                  <a:pt x="5896921" y="4177169"/>
                  <a:pt x="5999390" y="4168630"/>
                </a:cubicBezTo>
                <a:cubicBezTo>
                  <a:pt x="6119884" y="4159143"/>
                  <a:pt x="6234212" y="4144911"/>
                  <a:pt x="6342373" y="4125935"/>
                </a:cubicBezTo>
                <a:lnTo>
                  <a:pt x="6336680" y="4090356"/>
                </a:lnTo>
                <a:lnTo>
                  <a:pt x="6315333" y="3955155"/>
                </a:lnTo>
                <a:cubicBezTo>
                  <a:pt x="6227096" y="3973182"/>
                  <a:pt x="6126525" y="3985990"/>
                  <a:pt x="6013621" y="3993581"/>
                </a:cubicBezTo>
                <a:cubicBezTo>
                  <a:pt x="5931077" y="4000222"/>
                  <a:pt x="5846161" y="4003543"/>
                  <a:pt x="5758874" y="4003543"/>
                </a:cubicBezTo>
                <a:lnTo>
                  <a:pt x="5711909" y="4003543"/>
                </a:lnTo>
                <a:lnTo>
                  <a:pt x="5711909" y="3761604"/>
                </a:lnTo>
                <a:lnTo>
                  <a:pt x="6168746" y="3761604"/>
                </a:lnTo>
                <a:lnTo>
                  <a:pt x="6168746" y="3193760"/>
                </a:lnTo>
                <a:close/>
                <a:moveTo>
                  <a:pt x="10381363" y="3190913"/>
                </a:moveTo>
                <a:lnTo>
                  <a:pt x="10381363" y="3368810"/>
                </a:lnTo>
                <a:lnTo>
                  <a:pt x="10812583" y="3368810"/>
                </a:lnTo>
                <a:lnTo>
                  <a:pt x="10812583" y="3575169"/>
                </a:lnTo>
                <a:lnTo>
                  <a:pt x="10385632" y="3575169"/>
                </a:lnTo>
                <a:lnTo>
                  <a:pt x="10385632" y="4178592"/>
                </a:lnTo>
                <a:lnTo>
                  <a:pt x="10562105" y="4178592"/>
                </a:lnTo>
                <a:cubicBezTo>
                  <a:pt x="10672164" y="4178592"/>
                  <a:pt x="10770837" y="4175746"/>
                  <a:pt x="10858124" y="4170053"/>
                </a:cubicBezTo>
                <a:cubicBezTo>
                  <a:pt x="10986210" y="4161514"/>
                  <a:pt x="11087729" y="4147757"/>
                  <a:pt x="11162683" y="4128782"/>
                </a:cubicBezTo>
                <a:lnTo>
                  <a:pt x="11134219" y="3958001"/>
                </a:lnTo>
                <a:cubicBezTo>
                  <a:pt x="11067805" y="3972233"/>
                  <a:pt x="10980517" y="3983144"/>
                  <a:pt x="10872356" y="3990734"/>
                </a:cubicBezTo>
                <a:cubicBezTo>
                  <a:pt x="10793607" y="3996427"/>
                  <a:pt x="10717705" y="3999273"/>
                  <a:pt x="10644649" y="3999273"/>
                </a:cubicBezTo>
                <a:lnTo>
                  <a:pt x="10596261" y="3999273"/>
                </a:lnTo>
                <a:lnTo>
                  <a:pt x="10596261" y="3753065"/>
                </a:lnTo>
                <a:lnTo>
                  <a:pt x="11030328" y="3753065"/>
                </a:lnTo>
                <a:lnTo>
                  <a:pt x="11030328" y="3190913"/>
                </a:lnTo>
                <a:close/>
                <a:moveTo>
                  <a:pt x="4517870" y="3142526"/>
                </a:moveTo>
                <a:cubicBezTo>
                  <a:pt x="4517870" y="3251635"/>
                  <a:pt x="4464264" y="3359796"/>
                  <a:pt x="4357052" y="3467008"/>
                </a:cubicBezTo>
                <a:cubicBezTo>
                  <a:pt x="4248892" y="3575169"/>
                  <a:pt x="4122704" y="3643956"/>
                  <a:pt x="3978490" y="3673368"/>
                </a:cubicBezTo>
                <a:cubicBezTo>
                  <a:pt x="4006004" y="3697087"/>
                  <a:pt x="4033045" y="3723653"/>
                  <a:pt x="4059610" y="3753065"/>
                </a:cubicBezTo>
                <a:cubicBezTo>
                  <a:pt x="4086176" y="3781529"/>
                  <a:pt x="4109896" y="3809517"/>
                  <a:pt x="4130769" y="3837032"/>
                </a:cubicBezTo>
                <a:cubicBezTo>
                  <a:pt x="4234185" y="3804774"/>
                  <a:pt x="4335705" y="3750693"/>
                  <a:pt x="4435326" y="3674791"/>
                </a:cubicBezTo>
                <a:cubicBezTo>
                  <a:pt x="4538744" y="3595093"/>
                  <a:pt x="4604209" y="3517768"/>
                  <a:pt x="4631724" y="3442814"/>
                </a:cubicBezTo>
                <a:cubicBezTo>
                  <a:pt x="4665880" y="3517768"/>
                  <a:pt x="4735141" y="3592721"/>
                  <a:pt x="4839507" y="3667675"/>
                </a:cubicBezTo>
                <a:cubicBezTo>
                  <a:pt x="4944821" y="3741680"/>
                  <a:pt x="5052982" y="3792439"/>
                  <a:pt x="5163989" y="3819954"/>
                </a:cubicBezTo>
                <a:cubicBezTo>
                  <a:pt x="5185811" y="3787696"/>
                  <a:pt x="5208107" y="3756860"/>
                  <a:pt x="5230878" y="3727448"/>
                </a:cubicBezTo>
                <a:cubicBezTo>
                  <a:pt x="5256495" y="3694241"/>
                  <a:pt x="5279740" y="3667675"/>
                  <a:pt x="5300613" y="3647751"/>
                </a:cubicBezTo>
                <a:cubicBezTo>
                  <a:pt x="5219967" y="3634468"/>
                  <a:pt x="5142642" y="3609325"/>
                  <a:pt x="5068637" y="3572323"/>
                </a:cubicBezTo>
                <a:cubicBezTo>
                  <a:pt x="5005069" y="3539115"/>
                  <a:pt x="4946719" y="3498792"/>
                  <a:pt x="4893587" y="3451353"/>
                </a:cubicBezTo>
                <a:cubicBezTo>
                  <a:pt x="4847097" y="3408658"/>
                  <a:pt x="4810094" y="3365014"/>
                  <a:pt x="4782580" y="3320422"/>
                </a:cubicBezTo>
                <a:cubicBezTo>
                  <a:pt x="4756963" y="3279624"/>
                  <a:pt x="4744154" y="3246417"/>
                  <a:pt x="4744154" y="3220800"/>
                </a:cubicBezTo>
                <a:cubicBezTo>
                  <a:pt x="4764079" y="3191388"/>
                  <a:pt x="4768348" y="3170989"/>
                  <a:pt x="4756963" y="3159604"/>
                </a:cubicBezTo>
                <a:cubicBezTo>
                  <a:pt x="4745577" y="3148218"/>
                  <a:pt x="4716166" y="3142526"/>
                  <a:pt x="4668726" y="3142526"/>
                </a:cubicBezTo>
                <a:close/>
                <a:moveTo>
                  <a:pt x="2498356" y="3141103"/>
                </a:moveTo>
                <a:cubicBezTo>
                  <a:pt x="2398735" y="3141103"/>
                  <a:pt x="2311922" y="3170040"/>
                  <a:pt x="2237917" y="3227916"/>
                </a:cubicBezTo>
                <a:cubicBezTo>
                  <a:pt x="2155373" y="3293382"/>
                  <a:pt x="2114101" y="3380669"/>
                  <a:pt x="2114101" y="3489779"/>
                </a:cubicBezTo>
                <a:cubicBezTo>
                  <a:pt x="2114101" y="3598889"/>
                  <a:pt x="2155373" y="3686176"/>
                  <a:pt x="2237917" y="3751642"/>
                </a:cubicBezTo>
                <a:cubicBezTo>
                  <a:pt x="2311922" y="3810466"/>
                  <a:pt x="2398735" y="3839878"/>
                  <a:pt x="2498356" y="3839878"/>
                </a:cubicBezTo>
                <a:cubicBezTo>
                  <a:pt x="2597030" y="3839878"/>
                  <a:pt x="2683369" y="3810466"/>
                  <a:pt x="2757374" y="3751642"/>
                </a:cubicBezTo>
                <a:cubicBezTo>
                  <a:pt x="2840867" y="3686176"/>
                  <a:pt x="2882613" y="3598889"/>
                  <a:pt x="2882613" y="3489779"/>
                </a:cubicBezTo>
                <a:cubicBezTo>
                  <a:pt x="2882613" y="3380669"/>
                  <a:pt x="2840867" y="3293382"/>
                  <a:pt x="2757374" y="3227916"/>
                </a:cubicBezTo>
                <a:cubicBezTo>
                  <a:pt x="2683369" y="3170040"/>
                  <a:pt x="2597030" y="3141103"/>
                  <a:pt x="2498356" y="3141103"/>
                </a:cubicBezTo>
                <a:close/>
                <a:moveTo>
                  <a:pt x="8973849" y="3121178"/>
                </a:moveTo>
                <a:lnTo>
                  <a:pt x="8973849" y="3582285"/>
                </a:lnTo>
                <a:lnTo>
                  <a:pt x="10055457" y="3582285"/>
                </a:lnTo>
                <a:lnTo>
                  <a:pt x="10055457" y="3424313"/>
                </a:lnTo>
                <a:lnTo>
                  <a:pt x="9191594" y="3424313"/>
                </a:lnTo>
                <a:lnTo>
                  <a:pt x="9191594" y="3276304"/>
                </a:lnTo>
                <a:lnTo>
                  <a:pt x="10049764" y="3276304"/>
                </a:lnTo>
                <a:lnTo>
                  <a:pt x="10049764" y="3121178"/>
                </a:lnTo>
                <a:close/>
                <a:moveTo>
                  <a:pt x="11330617" y="3087022"/>
                </a:moveTo>
                <a:lnTo>
                  <a:pt x="11330617" y="3390157"/>
                </a:lnTo>
                <a:lnTo>
                  <a:pt x="11117141" y="3390157"/>
                </a:lnTo>
                <a:lnTo>
                  <a:pt x="11117141" y="3568053"/>
                </a:lnTo>
                <a:lnTo>
                  <a:pt x="11330617" y="3568053"/>
                </a:lnTo>
                <a:lnTo>
                  <a:pt x="11330617" y="3772989"/>
                </a:lnTo>
                <a:lnTo>
                  <a:pt x="11117141" y="3772989"/>
                </a:lnTo>
                <a:lnTo>
                  <a:pt x="11117141" y="3950886"/>
                </a:lnTo>
                <a:lnTo>
                  <a:pt x="11330617" y="3950886"/>
                </a:lnTo>
                <a:lnTo>
                  <a:pt x="11330617" y="4453264"/>
                </a:lnTo>
                <a:lnTo>
                  <a:pt x="11541246" y="4453264"/>
                </a:lnTo>
                <a:lnTo>
                  <a:pt x="11541246" y="3193760"/>
                </a:lnTo>
                <a:cubicBezTo>
                  <a:pt x="11542194" y="3184272"/>
                  <a:pt x="11544566" y="3174310"/>
                  <a:pt x="11548361" y="3163873"/>
                </a:cubicBezTo>
                <a:cubicBezTo>
                  <a:pt x="11550259" y="3158181"/>
                  <a:pt x="11553580" y="3150116"/>
                  <a:pt x="11558324" y="3139679"/>
                </a:cubicBezTo>
                <a:cubicBezTo>
                  <a:pt x="11568760" y="3117857"/>
                  <a:pt x="11570183" y="3104100"/>
                  <a:pt x="11562593" y="3098407"/>
                </a:cubicBezTo>
                <a:cubicBezTo>
                  <a:pt x="11551208" y="3090817"/>
                  <a:pt x="11516103" y="3087022"/>
                  <a:pt x="11457279" y="3087022"/>
                </a:cubicBezTo>
                <a:close/>
                <a:moveTo>
                  <a:pt x="7858048" y="3087022"/>
                </a:moveTo>
                <a:lnTo>
                  <a:pt x="7858048" y="4453264"/>
                </a:lnTo>
                <a:lnTo>
                  <a:pt x="8068677" y="4453264"/>
                </a:lnTo>
                <a:lnTo>
                  <a:pt x="8068677" y="3868342"/>
                </a:lnTo>
                <a:lnTo>
                  <a:pt x="8249419" y="3868342"/>
                </a:lnTo>
                <a:lnTo>
                  <a:pt x="8249419" y="3683330"/>
                </a:lnTo>
                <a:lnTo>
                  <a:pt x="8068677" y="3683330"/>
                </a:lnTo>
                <a:lnTo>
                  <a:pt x="8068677" y="3206568"/>
                </a:lnTo>
                <a:cubicBezTo>
                  <a:pt x="8068677" y="3192337"/>
                  <a:pt x="8070100" y="3178579"/>
                  <a:pt x="8072946" y="3165297"/>
                </a:cubicBezTo>
                <a:cubicBezTo>
                  <a:pt x="8075793" y="3157706"/>
                  <a:pt x="8079588" y="3147270"/>
                  <a:pt x="8084332" y="3133987"/>
                </a:cubicBezTo>
                <a:cubicBezTo>
                  <a:pt x="8092871" y="3114062"/>
                  <a:pt x="8092871" y="3101728"/>
                  <a:pt x="8084332" y="3096984"/>
                </a:cubicBezTo>
                <a:cubicBezTo>
                  <a:pt x="8071998" y="3090343"/>
                  <a:pt x="8035944" y="3087022"/>
                  <a:pt x="7976171" y="3087022"/>
                </a:cubicBezTo>
                <a:close/>
                <a:moveTo>
                  <a:pt x="6463342" y="3087022"/>
                </a:moveTo>
                <a:lnTo>
                  <a:pt x="6463342" y="4453264"/>
                </a:lnTo>
                <a:lnTo>
                  <a:pt x="6673971" y="4453264"/>
                </a:lnTo>
                <a:lnTo>
                  <a:pt x="6673971" y="3182374"/>
                </a:lnTo>
                <a:cubicBezTo>
                  <a:pt x="6673971" y="3170989"/>
                  <a:pt x="6675395" y="3159604"/>
                  <a:pt x="6678241" y="3148218"/>
                </a:cubicBezTo>
                <a:cubicBezTo>
                  <a:pt x="6679190" y="3142526"/>
                  <a:pt x="6681562" y="3134461"/>
                  <a:pt x="6685357" y="3124025"/>
                </a:cubicBezTo>
                <a:cubicBezTo>
                  <a:pt x="6691998" y="3107895"/>
                  <a:pt x="6691524" y="3097933"/>
                  <a:pt x="6683934" y="3094138"/>
                </a:cubicBezTo>
                <a:cubicBezTo>
                  <a:pt x="6673497" y="3089394"/>
                  <a:pt x="6642187" y="3087022"/>
                  <a:pt x="6590004" y="3087022"/>
                </a:cubicBezTo>
                <a:close/>
                <a:moveTo>
                  <a:pt x="3053393" y="3087022"/>
                </a:moveTo>
                <a:lnTo>
                  <a:pt x="3053393" y="4453264"/>
                </a:lnTo>
                <a:lnTo>
                  <a:pt x="3264022" y="4453264"/>
                </a:lnTo>
                <a:lnTo>
                  <a:pt x="3264022" y="3182374"/>
                </a:lnTo>
                <a:cubicBezTo>
                  <a:pt x="3264022" y="3170989"/>
                  <a:pt x="3265445" y="3159604"/>
                  <a:pt x="3268291" y="3148218"/>
                </a:cubicBezTo>
                <a:cubicBezTo>
                  <a:pt x="3269240" y="3142526"/>
                  <a:pt x="3271612" y="3134461"/>
                  <a:pt x="3275407" y="3124025"/>
                </a:cubicBezTo>
                <a:cubicBezTo>
                  <a:pt x="3282049" y="3107895"/>
                  <a:pt x="3281574" y="3097933"/>
                  <a:pt x="3273984" y="3094138"/>
                </a:cubicBezTo>
                <a:cubicBezTo>
                  <a:pt x="3263547" y="3089394"/>
                  <a:pt x="3232238" y="3087022"/>
                  <a:pt x="3180054" y="3087022"/>
                </a:cubicBezTo>
                <a:close/>
                <a:moveTo>
                  <a:pt x="1596068" y="3087022"/>
                </a:moveTo>
                <a:lnTo>
                  <a:pt x="1596068" y="3479817"/>
                </a:lnTo>
                <a:lnTo>
                  <a:pt x="1208966" y="3479817"/>
                </a:lnTo>
                <a:lnTo>
                  <a:pt x="1208966" y="3657713"/>
                </a:lnTo>
                <a:lnTo>
                  <a:pt x="1596068" y="3657713"/>
                </a:lnTo>
                <a:lnTo>
                  <a:pt x="1596068" y="4453264"/>
                </a:lnTo>
                <a:lnTo>
                  <a:pt x="1806697" y="4453264"/>
                </a:lnTo>
                <a:lnTo>
                  <a:pt x="1806697" y="3209415"/>
                </a:lnTo>
                <a:cubicBezTo>
                  <a:pt x="1806697" y="3195183"/>
                  <a:pt x="1808594" y="3180951"/>
                  <a:pt x="1812389" y="3166720"/>
                </a:cubicBezTo>
                <a:cubicBezTo>
                  <a:pt x="1814287" y="3158181"/>
                  <a:pt x="1818082" y="3147744"/>
                  <a:pt x="1823775" y="3135410"/>
                </a:cubicBezTo>
                <a:cubicBezTo>
                  <a:pt x="1832314" y="3114537"/>
                  <a:pt x="1831839" y="3101254"/>
                  <a:pt x="1822352" y="3095561"/>
                </a:cubicBezTo>
                <a:cubicBezTo>
                  <a:pt x="1810966" y="3089868"/>
                  <a:pt x="1773964" y="3087022"/>
                  <a:pt x="1711344" y="3087022"/>
                </a:cubicBezTo>
                <a:close/>
                <a:moveTo>
                  <a:pt x="6575922" y="2521689"/>
                </a:moveTo>
                <a:lnTo>
                  <a:pt x="6985794" y="2521689"/>
                </a:lnTo>
                <a:lnTo>
                  <a:pt x="6985794" y="2613665"/>
                </a:lnTo>
                <a:lnTo>
                  <a:pt x="6575922" y="2613665"/>
                </a:lnTo>
                <a:close/>
                <a:moveTo>
                  <a:pt x="7997825" y="2497579"/>
                </a:moveTo>
                <a:cubicBezTo>
                  <a:pt x="8073430" y="2497579"/>
                  <a:pt x="8130282" y="2505020"/>
                  <a:pt x="8168382" y="2519903"/>
                </a:cubicBezTo>
                <a:cubicBezTo>
                  <a:pt x="8201720" y="2533000"/>
                  <a:pt x="8218389" y="2551157"/>
                  <a:pt x="8218389" y="2574374"/>
                </a:cubicBezTo>
                <a:cubicBezTo>
                  <a:pt x="8218389" y="2597591"/>
                  <a:pt x="8201720" y="2616046"/>
                  <a:pt x="8168382" y="2629738"/>
                </a:cubicBezTo>
                <a:cubicBezTo>
                  <a:pt x="8130282" y="2645216"/>
                  <a:pt x="8073430" y="2652956"/>
                  <a:pt x="7997825" y="2652956"/>
                </a:cubicBezTo>
                <a:cubicBezTo>
                  <a:pt x="7922816" y="2652956"/>
                  <a:pt x="7866261" y="2645216"/>
                  <a:pt x="7828161" y="2629738"/>
                </a:cubicBezTo>
                <a:cubicBezTo>
                  <a:pt x="7794229" y="2615451"/>
                  <a:pt x="7777262" y="2596996"/>
                  <a:pt x="7777262" y="2574374"/>
                </a:cubicBezTo>
                <a:cubicBezTo>
                  <a:pt x="7777262" y="2551157"/>
                  <a:pt x="7794229" y="2533000"/>
                  <a:pt x="7828161" y="2519903"/>
                </a:cubicBezTo>
                <a:cubicBezTo>
                  <a:pt x="7866261" y="2505020"/>
                  <a:pt x="7922816" y="2497579"/>
                  <a:pt x="7997825" y="2497579"/>
                </a:cubicBezTo>
                <a:close/>
                <a:moveTo>
                  <a:pt x="4644430" y="2465432"/>
                </a:moveTo>
                <a:lnTo>
                  <a:pt x="4644430" y="2712785"/>
                </a:lnTo>
                <a:lnTo>
                  <a:pt x="5295404" y="2712785"/>
                </a:lnTo>
                <a:lnTo>
                  <a:pt x="5295404" y="2601163"/>
                </a:lnTo>
                <a:lnTo>
                  <a:pt x="4776590" y="2601163"/>
                </a:lnTo>
                <a:lnTo>
                  <a:pt x="4776590" y="2522582"/>
                </a:lnTo>
                <a:cubicBezTo>
                  <a:pt x="4776590" y="2517224"/>
                  <a:pt x="4777185" y="2511866"/>
                  <a:pt x="4778375" y="2506509"/>
                </a:cubicBezTo>
                <a:cubicBezTo>
                  <a:pt x="4778971" y="2503532"/>
                  <a:pt x="4780161" y="2499365"/>
                  <a:pt x="4781947" y="2494007"/>
                </a:cubicBezTo>
                <a:cubicBezTo>
                  <a:pt x="4786114" y="2482696"/>
                  <a:pt x="4785817" y="2475255"/>
                  <a:pt x="4781054" y="2471683"/>
                </a:cubicBezTo>
                <a:cubicBezTo>
                  <a:pt x="4773910" y="2467516"/>
                  <a:pt x="4754265" y="2465432"/>
                  <a:pt x="4722118" y="2465432"/>
                </a:cubicBezTo>
                <a:close/>
                <a:moveTo>
                  <a:pt x="9506942" y="2439536"/>
                </a:moveTo>
                <a:lnTo>
                  <a:pt x="9506942" y="2712785"/>
                </a:lnTo>
                <a:lnTo>
                  <a:pt x="10198100" y="2712785"/>
                </a:lnTo>
                <a:lnTo>
                  <a:pt x="10198100" y="2601163"/>
                </a:lnTo>
                <a:lnTo>
                  <a:pt x="9639102" y="2601163"/>
                </a:lnTo>
                <a:lnTo>
                  <a:pt x="9639102" y="2502044"/>
                </a:lnTo>
                <a:cubicBezTo>
                  <a:pt x="9639102" y="2496091"/>
                  <a:pt x="9639697" y="2490138"/>
                  <a:pt x="9640888" y="2484185"/>
                </a:cubicBezTo>
                <a:cubicBezTo>
                  <a:pt x="9641483" y="2480613"/>
                  <a:pt x="9642971" y="2475552"/>
                  <a:pt x="9645353" y="2469004"/>
                </a:cubicBezTo>
                <a:cubicBezTo>
                  <a:pt x="9649520" y="2457098"/>
                  <a:pt x="9649222" y="2449359"/>
                  <a:pt x="9644460" y="2445787"/>
                </a:cubicBezTo>
                <a:cubicBezTo>
                  <a:pt x="9637316" y="2441620"/>
                  <a:pt x="9617373" y="2439536"/>
                  <a:pt x="9584631" y="2439536"/>
                </a:cubicBezTo>
                <a:close/>
                <a:moveTo>
                  <a:pt x="6443762" y="2421677"/>
                </a:moveTo>
                <a:lnTo>
                  <a:pt x="6443762" y="2734216"/>
                </a:lnTo>
                <a:lnTo>
                  <a:pt x="6575922" y="2734216"/>
                </a:lnTo>
                <a:lnTo>
                  <a:pt x="6575922" y="2714571"/>
                </a:lnTo>
                <a:lnTo>
                  <a:pt x="6985794" y="2714571"/>
                </a:lnTo>
                <a:lnTo>
                  <a:pt x="6985794" y="2734216"/>
                </a:lnTo>
                <a:lnTo>
                  <a:pt x="7117954" y="2734216"/>
                </a:lnTo>
                <a:lnTo>
                  <a:pt x="7117954" y="2421677"/>
                </a:lnTo>
                <a:close/>
                <a:moveTo>
                  <a:pt x="7997825" y="2402032"/>
                </a:moveTo>
                <a:cubicBezTo>
                  <a:pt x="7879954" y="2402032"/>
                  <a:pt x="7789168" y="2419295"/>
                  <a:pt x="7725470" y="2453824"/>
                </a:cubicBezTo>
                <a:cubicBezTo>
                  <a:pt x="7669511" y="2484780"/>
                  <a:pt x="7641531" y="2524368"/>
                  <a:pt x="7641531" y="2572589"/>
                </a:cubicBezTo>
                <a:cubicBezTo>
                  <a:pt x="7641531" y="2621404"/>
                  <a:pt x="7669511" y="2661588"/>
                  <a:pt x="7725470" y="2693139"/>
                </a:cubicBezTo>
                <a:cubicBezTo>
                  <a:pt x="7789168" y="2728858"/>
                  <a:pt x="7879954" y="2746717"/>
                  <a:pt x="7997825" y="2746717"/>
                </a:cubicBezTo>
                <a:cubicBezTo>
                  <a:pt x="8115697" y="2746717"/>
                  <a:pt x="8206482" y="2728858"/>
                  <a:pt x="8270181" y="2693139"/>
                </a:cubicBezTo>
                <a:cubicBezTo>
                  <a:pt x="8326736" y="2661588"/>
                  <a:pt x="8355013" y="2621404"/>
                  <a:pt x="8355013" y="2572589"/>
                </a:cubicBezTo>
                <a:cubicBezTo>
                  <a:pt x="8355013" y="2523773"/>
                  <a:pt x="8326736" y="2484185"/>
                  <a:pt x="8270181" y="2453824"/>
                </a:cubicBezTo>
                <a:cubicBezTo>
                  <a:pt x="8206482" y="2419295"/>
                  <a:pt x="8115697" y="2402032"/>
                  <a:pt x="7997825" y="2402032"/>
                </a:cubicBezTo>
                <a:close/>
                <a:moveTo>
                  <a:pt x="8836323" y="2356490"/>
                </a:moveTo>
                <a:lnTo>
                  <a:pt x="8836323" y="2518117"/>
                </a:lnTo>
                <a:lnTo>
                  <a:pt x="8483600" y="2518117"/>
                </a:lnTo>
                <a:lnTo>
                  <a:pt x="8483600" y="2632417"/>
                </a:lnTo>
                <a:lnTo>
                  <a:pt x="9340850" y="2632417"/>
                </a:lnTo>
                <a:lnTo>
                  <a:pt x="9340850" y="2518117"/>
                </a:lnTo>
                <a:lnTo>
                  <a:pt x="8967589" y="2518117"/>
                </a:lnTo>
                <a:lnTo>
                  <a:pt x="8967589" y="2427034"/>
                </a:lnTo>
                <a:cubicBezTo>
                  <a:pt x="8967589" y="2419295"/>
                  <a:pt x="8968482" y="2411854"/>
                  <a:pt x="8970268" y="2404710"/>
                </a:cubicBezTo>
                <a:cubicBezTo>
                  <a:pt x="8971459" y="2399948"/>
                  <a:pt x="8973542" y="2393995"/>
                  <a:pt x="8976519" y="2386851"/>
                </a:cubicBezTo>
                <a:cubicBezTo>
                  <a:pt x="8981281" y="2374349"/>
                  <a:pt x="8981281" y="2366313"/>
                  <a:pt x="8976519" y="2362741"/>
                </a:cubicBezTo>
                <a:cubicBezTo>
                  <a:pt x="8968780" y="2358574"/>
                  <a:pt x="8946456" y="2356490"/>
                  <a:pt x="8909546" y="2356490"/>
                </a:cubicBezTo>
                <a:close/>
                <a:moveTo>
                  <a:pt x="6350000" y="2258264"/>
                </a:moveTo>
                <a:lnTo>
                  <a:pt x="6350000" y="2369884"/>
                </a:lnTo>
                <a:lnTo>
                  <a:pt x="7207250" y="2369884"/>
                </a:lnTo>
                <a:lnTo>
                  <a:pt x="7207250" y="2258264"/>
                </a:lnTo>
                <a:close/>
                <a:moveTo>
                  <a:pt x="4824810" y="2218973"/>
                </a:moveTo>
                <a:cubicBezTo>
                  <a:pt x="4853980" y="2218973"/>
                  <a:pt x="4876602" y="2224628"/>
                  <a:pt x="4892675" y="2235939"/>
                </a:cubicBezTo>
                <a:cubicBezTo>
                  <a:pt x="4908154" y="2246655"/>
                  <a:pt x="4915893" y="2261538"/>
                  <a:pt x="4915893" y="2280588"/>
                </a:cubicBezTo>
                <a:cubicBezTo>
                  <a:pt x="4915893" y="2298447"/>
                  <a:pt x="4908154" y="2313032"/>
                  <a:pt x="4892675" y="2324343"/>
                </a:cubicBezTo>
                <a:cubicBezTo>
                  <a:pt x="4876602" y="2336249"/>
                  <a:pt x="4853980" y="2342203"/>
                  <a:pt x="4824810" y="2342203"/>
                </a:cubicBezTo>
                <a:cubicBezTo>
                  <a:pt x="4795044" y="2342203"/>
                  <a:pt x="4772125" y="2336249"/>
                  <a:pt x="4756051" y="2324343"/>
                </a:cubicBezTo>
                <a:cubicBezTo>
                  <a:pt x="4741169" y="2313032"/>
                  <a:pt x="4733727" y="2298447"/>
                  <a:pt x="4733727" y="2280588"/>
                </a:cubicBezTo>
                <a:cubicBezTo>
                  <a:pt x="4733727" y="2261538"/>
                  <a:pt x="4741169" y="2246655"/>
                  <a:pt x="4756051" y="2235939"/>
                </a:cubicBezTo>
                <a:cubicBezTo>
                  <a:pt x="4771529" y="2224628"/>
                  <a:pt x="4794449" y="2218973"/>
                  <a:pt x="4824810" y="2218973"/>
                </a:cubicBezTo>
                <a:close/>
                <a:moveTo>
                  <a:pt x="4816773" y="2131462"/>
                </a:moveTo>
                <a:cubicBezTo>
                  <a:pt x="4748908" y="2131462"/>
                  <a:pt x="4695329" y="2146345"/>
                  <a:pt x="4656038" y="2176110"/>
                </a:cubicBezTo>
                <a:cubicBezTo>
                  <a:pt x="4619724" y="2203495"/>
                  <a:pt x="4601567" y="2238023"/>
                  <a:pt x="4601567" y="2279695"/>
                </a:cubicBezTo>
                <a:cubicBezTo>
                  <a:pt x="4601567" y="2321366"/>
                  <a:pt x="4619724" y="2356192"/>
                  <a:pt x="4656038" y="2384172"/>
                </a:cubicBezTo>
                <a:cubicBezTo>
                  <a:pt x="4695329" y="2414533"/>
                  <a:pt x="4748908" y="2429713"/>
                  <a:pt x="4816773" y="2429713"/>
                </a:cubicBezTo>
                <a:cubicBezTo>
                  <a:pt x="4890592" y="2429713"/>
                  <a:pt x="4948337" y="2414533"/>
                  <a:pt x="4990009" y="2384172"/>
                </a:cubicBezTo>
                <a:cubicBezTo>
                  <a:pt x="5028109" y="2356192"/>
                  <a:pt x="5047159" y="2321366"/>
                  <a:pt x="5047159" y="2279695"/>
                </a:cubicBezTo>
                <a:cubicBezTo>
                  <a:pt x="5047159" y="2237427"/>
                  <a:pt x="5028109" y="2202899"/>
                  <a:pt x="4990009" y="2176110"/>
                </a:cubicBezTo>
                <a:cubicBezTo>
                  <a:pt x="4948337" y="2146345"/>
                  <a:pt x="4890592" y="2131462"/>
                  <a:pt x="4816773" y="2131462"/>
                </a:cubicBezTo>
                <a:close/>
                <a:moveTo>
                  <a:pt x="7878168" y="2099315"/>
                </a:moveTo>
                <a:lnTo>
                  <a:pt x="7878168" y="2231474"/>
                </a:lnTo>
                <a:lnTo>
                  <a:pt x="7570093" y="2231474"/>
                </a:lnTo>
                <a:lnTo>
                  <a:pt x="7570093" y="2343095"/>
                </a:lnTo>
                <a:lnTo>
                  <a:pt x="8426450" y="2343095"/>
                </a:lnTo>
                <a:lnTo>
                  <a:pt x="8426450" y="2231474"/>
                </a:lnTo>
                <a:lnTo>
                  <a:pt x="8013006" y="2231474"/>
                </a:lnTo>
                <a:lnTo>
                  <a:pt x="8013006" y="2158251"/>
                </a:lnTo>
                <a:cubicBezTo>
                  <a:pt x="8013006" y="2152298"/>
                  <a:pt x="8013899" y="2146345"/>
                  <a:pt x="8015685" y="2140391"/>
                </a:cubicBezTo>
                <a:cubicBezTo>
                  <a:pt x="8016875" y="2137415"/>
                  <a:pt x="8018661" y="2132950"/>
                  <a:pt x="8021043" y="2126997"/>
                </a:cubicBezTo>
                <a:cubicBezTo>
                  <a:pt x="8026400" y="2115686"/>
                  <a:pt x="8026103" y="2108542"/>
                  <a:pt x="8020150" y="2105566"/>
                </a:cubicBezTo>
                <a:cubicBezTo>
                  <a:pt x="8011815" y="2101398"/>
                  <a:pt x="7988003" y="2099315"/>
                  <a:pt x="7948712" y="2099315"/>
                </a:cubicBezTo>
                <a:close/>
                <a:moveTo>
                  <a:pt x="8709521" y="2047523"/>
                </a:moveTo>
                <a:lnTo>
                  <a:pt x="9119394" y="2047523"/>
                </a:lnTo>
                <a:lnTo>
                  <a:pt x="9119394" y="2225223"/>
                </a:lnTo>
                <a:lnTo>
                  <a:pt x="8709521" y="2225223"/>
                </a:lnTo>
                <a:close/>
                <a:moveTo>
                  <a:pt x="5692775" y="2034128"/>
                </a:moveTo>
                <a:cubicBezTo>
                  <a:pt x="5724922" y="2034128"/>
                  <a:pt x="5748735" y="2052285"/>
                  <a:pt x="5764213" y="2088599"/>
                </a:cubicBezTo>
                <a:cubicBezTo>
                  <a:pt x="5780286" y="2125509"/>
                  <a:pt x="5788323" y="2182064"/>
                  <a:pt x="5788323" y="2258264"/>
                </a:cubicBezTo>
                <a:cubicBezTo>
                  <a:pt x="5788323" y="2334463"/>
                  <a:pt x="5780286" y="2390720"/>
                  <a:pt x="5764213" y="2427034"/>
                </a:cubicBezTo>
                <a:cubicBezTo>
                  <a:pt x="5748735" y="2463349"/>
                  <a:pt x="5724922" y="2481506"/>
                  <a:pt x="5692775" y="2481506"/>
                </a:cubicBezTo>
                <a:cubicBezTo>
                  <a:pt x="5660033" y="2481506"/>
                  <a:pt x="5635923" y="2463349"/>
                  <a:pt x="5620445" y="2427034"/>
                </a:cubicBezTo>
                <a:cubicBezTo>
                  <a:pt x="5605562" y="2391316"/>
                  <a:pt x="5598121" y="2335059"/>
                  <a:pt x="5598121" y="2258264"/>
                </a:cubicBezTo>
                <a:cubicBezTo>
                  <a:pt x="5598121" y="2181468"/>
                  <a:pt x="5605562" y="2124913"/>
                  <a:pt x="5620445" y="2088599"/>
                </a:cubicBezTo>
                <a:cubicBezTo>
                  <a:pt x="5635923" y="2052285"/>
                  <a:pt x="5660033" y="2034128"/>
                  <a:pt x="5692775" y="2034128"/>
                </a:cubicBezTo>
                <a:close/>
                <a:moveTo>
                  <a:pt x="3898504" y="2030556"/>
                </a:moveTo>
                <a:cubicBezTo>
                  <a:pt x="3932437" y="2030556"/>
                  <a:pt x="3958035" y="2042463"/>
                  <a:pt x="3975299" y="2066275"/>
                </a:cubicBezTo>
                <a:cubicBezTo>
                  <a:pt x="3993159" y="2089492"/>
                  <a:pt x="4002089" y="2122830"/>
                  <a:pt x="4002089" y="2166288"/>
                </a:cubicBezTo>
                <a:cubicBezTo>
                  <a:pt x="4002089" y="2209150"/>
                  <a:pt x="3991075" y="2241892"/>
                  <a:pt x="3969049" y="2264514"/>
                </a:cubicBezTo>
                <a:cubicBezTo>
                  <a:pt x="3951190" y="2283564"/>
                  <a:pt x="3929163" y="2293089"/>
                  <a:pt x="3902969" y="2293089"/>
                </a:cubicBezTo>
                <a:cubicBezTo>
                  <a:pt x="3872608" y="2293089"/>
                  <a:pt x="3849688" y="2284457"/>
                  <a:pt x="3834210" y="2267193"/>
                </a:cubicBezTo>
                <a:cubicBezTo>
                  <a:pt x="3813374" y="2245166"/>
                  <a:pt x="3802957" y="2207960"/>
                  <a:pt x="3802957" y="2155572"/>
                </a:cubicBezTo>
                <a:cubicBezTo>
                  <a:pt x="3802957" y="2108542"/>
                  <a:pt x="3814565" y="2074312"/>
                  <a:pt x="3837783" y="2052880"/>
                </a:cubicBezTo>
                <a:cubicBezTo>
                  <a:pt x="3853856" y="2037998"/>
                  <a:pt x="3874096" y="2030556"/>
                  <a:pt x="3898504" y="2030556"/>
                </a:cubicBezTo>
                <a:close/>
                <a:moveTo>
                  <a:pt x="2757290" y="2027877"/>
                </a:moveTo>
                <a:cubicBezTo>
                  <a:pt x="2794795" y="2027877"/>
                  <a:pt x="2820691" y="2047225"/>
                  <a:pt x="2834978" y="2085920"/>
                </a:cubicBezTo>
                <a:cubicBezTo>
                  <a:pt x="2849266" y="2122830"/>
                  <a:pt x="2856410" y="2189505"/>
                  <a:pt x="2856410" y="2285946"/>
                </a:cubicBezTo>
                <a:cubicBezTo>
                  <a:pt x="2856410" y="2380005"/>
                  <a:pt x="2849266" y="2445489"/>
                  <a:pt x="2834978" y="2482399"/>
                </a:cubicBezTo>
                <a:cubicBezTo>
                  <a:pt x="2820691" y="2521689"/>
                  <a:pt x="2794795" y="2541334"/>
                  <a:pt x="2757290" y="2541334"/>
                </a:cubicBezTo>
                <a:cubicBezTo>
                  <a:pt x="2719785" y="2541334"/>
                  <a:pt x="2694187" y="2521689"/>
                  <a:pt x="2680495" y="2482399"/>
                </a:cubicBezTo>
                <a:cubicBezTo>
                  <a:pt x="2667993" y="2446085"/>
                  <a:pt x="2661742" y="2380600"/>
                  <a:pt x="2661742" y="2285946"/>
                </a:cubicBezTo>
                <a:cubicBezTo>
                  <a:pt x="2661742" y="2188909"/>
                  <a:pt x="2667993" y="2122234"/>
                  <a:pt x="2680495" y="2085920"/>
                </a:cubicBezTo>
                <a:cubicBezTo>
                  <a:pt x="2694187" y="2047225"/>
                  <a:pt x="2719785" y="2027877"/>
                  <a:pt x="2757290" y="2027877"/>
                </a:cubicBezTo>
                <a:close/>
                <a:moveTo>
                  <a:pt x="4556026" y="2014483"/>
                </a:moveTo>
                <a:lnTo>
                  <a:pt x="4556026" y="2110923"/>
                </a:lnTo>
                <a:lnTo>
                  <a:pt x="5091807" y="2110923"/>
                </a:lnTo>
                <a:lnTo>
                  <a:pt x="5091807" y="2014483"/>
                </a:lnTo>
                <a:close/>
                <a:moveTo>
                  <a:pt x="6775947" y="1983229"/>
                </a:moveTo>
                <a:cubicBezTo>
                  <a:pt x="6852147" y="1983229"/>
                  <a:pt x="6908999" y="1988884"/>
                  <a:pt x="6946504" y="2000195"/>
                </a:cubicBezTo>
                <a:cubicBezTo>
                  <a:pt x="6980436" y="2010911"/>
                  <a:pt x="6997403" y="2025794"/>
                  <a:pt x="6997403" y="2044844"/>
                </a:cubicBezTo>
                <a:cubicBezTo>
                  <a:pt x="6997403" y="2063299"/>
                  <a:pt x="6980436" y="2077884"/>
                  <a:pt x="6946504" y="2088599"/>
                </a:cubicBezTo>
                <a:cubicBezTo>
                  <a:pt x="6908404" y="2101101"/>
                  <a:pt x="6851551" y="2107352"/>
                  <a:pt x="6775947" y="2107352"/>
                </a:cubicBezTo>
                <a:cubicBezTo>
                  <a:pt x="6700342" y="2107352"/>
                  <a:pt x="6643192" y="2101101"/>
                  <a:pt x="6604497" y="2088599"/>
                </a:cubicBezTo>
                <a:cubicBezTo>
                  <a:pt x="6570564" y="2077288"/>
                  <a:pt x="6553597" y="2062703"/>
                  <a:pt x="6553597" y="2044844"/>
                </a:cubicBezTo>
                <a:cubicBezTo>
                  <a:pt x="6553597" y="2025794"/>
                  <a:pt x="6570564" y="2010911"/>
                  <a:pt x="6604497" y="2000195"/>
                </a:cubicBezTo>
                <a:cubicBezTo>
                  <a:pt x="6642001" y="1988884"/>
                  <a:pt x="6699151" y="1983229"/>
                  <a:pt x="6775947" y="1983229"/>
                </a:cubicBezTo>
                <a:close/>
                <a:moveTo>
                  <a:pt x="8577362" y="1935902"/>
                </a:moveTo>
                <a:lnTo>
                  <a:pt x="8577362" y="2336845"/>
                </a:lnTo>
                <a:lnTo>
                  <a:pt x="9251553" y="2336845"/>
                </a:lnTo>
                <a:lnTo>
                  <a:pt x="9251553" y="1935902"/>
                </a:lnTo>
                <a:close/>
                <a:moveTo>
                  <a:pt x="3328790" y="1934116"/>
                </a:moveTo>
                <a:cubicBezTo>
                  <a:pt x="3327599" y="1965072"/>
                  <a:pt x="3315693" y="1991266"/>
                  <a:pt x="3293071" y="2012697"/>
                </a:cubicBezTo>
                <a:cubicBezTo>
                  <a:pt x="3263901" y="2040081"/>
                  <a:pt x="3220741" y="2053774"/>
                  <a:pt x="3163591" y="2053774"/>
                </a:cubicBezTo>
                <a:lnTo>
                  <a:pt x="3144839" y="2053774"/>
                </a:lnTo>
                <a:lnTo>
                  <a:pt x="3144839" y="2150214"/>
                </a:lnTo>
                <a:lnTo>
                  <a:pt x="3304680" y="2150214"/>
                </a:lnTo>
                <a:lnTo>
                  <a:pt x="3304680" y="2634203"/>
                </a:lnTo>
                <a:lnTo>
                  <a:pt x="3438625" y="2634203"/>
                </a:lnTo>
                <a:lnTo>
                  <a:pt x="3438625" y="1934116"/>
                </a:lnTo>
                <a:close/>
                <a:moveTo>
                  <a:pt x="9449792" y="1922507"/>
                </a:moveTo>
                <a:lnTo>
                  <a:pt x="9449792" y="2035914"/>
                </a:lnTo>
                <a:lnTo>
                  <a:pt x="9628386" y="2035914"/>
                </a:lnTo>
                <a:lnTo>
                  <a:pt x="9628386" y="2081456"/>
                </a:lnTo>
                <a:cubicBezTo>
                  <a:pt x="9628386" y="2098720"/>
                  <a:pt x="9621838" y="2119258"/>
                  <a:pt x="9608741" y="2143070"/>
                </a:cubicBezTo>
                <a:cubicBezTo>
                  <a:pt x="9596239" y="2167478"/>
                  <a:pt x="9578975" y="2190695"/>
                  <a:pt x="9556949" y="2212722"/>
                </a:cubicBezTo>
                <a:cubicBezTo>
                  <a:pt x="9533731" y="2237130"/>
                  <a:pt x="9508431" y="2257073"/>
                  <a:pt x="9481046" y="2272551"/>
                </a:cubicBezTo>
                <a:cubicBezTo>
                  <a:pt x="9450090" y="2289815"/>
                  <a:pt x="9418836" y="2300531"/>
                  <a:pt x="9387285" y="2304698"/>
                </a:cubicBezTo>
                <a:cubicBezTo>
                  <a:pt x="9403358" y="2316604"/>
                  <a:pt x="9420324" y="2331487"/>
                  <a:pt x="9438184" y="2349346"/>
                </a:cubicBezTo>
                <a:cubicBezTo>
                  <a:pt x="9454257" y="2366610"/>
                  <a:pt x="9468545" y="2383577"/>
                  <a:pt x="9481046" y="2400246"/>
                </a:cubicBezTo>
                <a:cubicBezTo>
                  <a:pt x="9528671" y="2377028"/>
                  <a:pt x="9572427" y="2346965"/>
                  <a:pt x="9612313" y="2310056"/>
                </a:cubicBezTo>
                <a:cubicBezTo>
                  <a:pt x="9650413" y="2274932"/>
                  <a:pt x="9673928" y="2244571"/>
                  <a:pt x="9682857" y="2218973"/>
                </a:cubicBezTo>
                <a:cubicBezTo>
                  <a:pt x="9698931" y="2254691"/>
                  <a:pt x="9722446" y="2288327"/>
                  <a:pt x="9753402" y="2319878"/>
                </a:cubicBezTo>
                <a:cubicBezTo>
                  <a:pt x="9787334" y="2354407"/>
                  <a:pt x="9824839" y="2380898"/>
                  <a:pt x="9865915" y="2399352"/>
                </a:cubicBezTo>
                <a:cubicBezTo>
                  <a:pt x="9877821" y="2379112"/>
                  <a:pt x="9889728" y="2360657"/>
                  <a:pt x="9901634" y="2343989"/>
                </a:cubicBezTo>
                <a:cubicBezTo>
                  <a:pt x="9915921" y="2324343"/>
                  <a:pt x="9929911" y="2308270"/>
                  <a:pt x="9943604" y="2295768"/>
                </a:cubicBezTo>
                <a:cubicBezTo>
                  <a:pt x="9886454" y="2285052"/>
                  <a:pt x="9839126" y="2254691"/>
                  <a:pt x="9801621" y="2204685"/>
                </a:cubicBezTo>
                <a:cubicBezTo>
                  <a:pt x="9766498" y="2158251"/>
                  <a:pt x="9751318" y="2111519"/>
                  <a:pt x="9756080" y="2064489"/>
                </a:cubicBezTo>
                <a:lnTo>
                  <a:pt x="9756080" y="2035914"/>
                </a:lnTo>
                <a:lnTo>
                  <a:pt x="9923065" y="2035914"/>
                </a:lnTo>
                <a:lnTo>
                  <a:pt x="9923065" y="1922507"/>
                </a:lnTo>
                <a:close/>
                <a:moveTo>
                  <a:pt x="5693669" y="1922507"/>
                </a:moveTo>
                <a:cubicBezTo>
                  <a:pt x="5618064" y="1922507"/>
                  <a:pt x="5560617" y="1953166"/>
                  <a:pt x="5521325" y="2014483"/>
                </a:cubicBezTo>
                <a:cubicBezTo>
                  <a:pt x="5484416" y="2072228"/>
                  <a:pt x="5465961" y="2153488"/>
                  <a:pt x="5465961" y="2258264"/>
                </a:cubicBezTo>
                <a:cubicBezTo>
                  <a:pt x="5465961" y="2362443"/>
                  <a:pt x="5484416" y="2443406"/>
                  <a:pt x="5521325" y="2501151"/>
                </a:cubicBezTo>
                <a:cubicBezTo>
                  <a:pt x="5560617" y="2562468"/>
                  <a:pt x="5618064" y="2593127"/>
                  <a:pt x="5693669" y="2593127"/>
                </a:cubicBezTo>
                <a:cubicBezTo>
                  <a:pt x="5767487" y="2593127"/>
                  <a:pt x="5824042" y="2562468"/>
                  <a:pt x="5863332" y="2501151"/>
                </a:cubicBezTo>
                <a:cubicBezTo>
                  <a:pt x="5900242" y="2443406"/>
                  <a:pt x="5918697" y="2362443"/>
                  <a:pt x="5918697" y="2258264"/>
                </a:cubicBezTo>
                <a:cubicBezTo>
                  <a:pt x="5918697" y="2153488"/>
                  <a:pt x="5900242" y="2072228"/>
                  <a:pt x="5863332" y="2014483"/>
                </a:cubicBezTo>
                <a:cubicBezTo>
                  <a:pt x="5824042" y="1953166"/>
                  <a:pt x="5767487" y="1922507"/>
                  <a:pt x="5693669" y="1922507"/>
                </a:cubicBezTo>
                <a:close/>
                <a:moveTo>
                  <a:pt x="2757290" y="1919828"/>
                </a:moveTo>
                <a:cubicBezTo>
                  <a:pt x="2677518" y="1919828"/>
                  <a:pt x="2618879" y="1948701"/>
                  <a:pt x="2581375" y="2006446"/>
                </a:cubicBezTo>
                <a:cubicBezTo>
                  <a:pt x="2543275" y="2065977"/>
                  <a:pt x="2524226" y="2159144"/>
                  <a:pt x="2524226" y="2285946"/>
                </a:cubicBezTo>
                <a:cubicBezTo>
                  <a:pt x="2524226" y="2411556"/>
                  <a:pt x="2543275" y="2503830"/>
                  <a:pt x="2581375" y="2562766"/>
                </a:cubicBezTo>
                <a:cubicBezTo>
                  <a:pt x="2618879" y="2621702"/>
                  <a:pt x="2677518" y="2651170"/>
                  <a:pt x="2757290" y="2651170"/>
                </a:cubicBezTo>
                <a:cubicBezTo>
                  <a:pt x="2837063" y="2651170"/>
                  <a:pt x="2895700" y="2621702"/>
                  <a:pt x="2933205" y="2562766"/>
                </a:cubicBezTo>
                <a:cubicBezTo>
                  <a:pt x="2971305" y="2503830"/>
                  <a:pt x="2990355" y="2411556"/>
                  <a:pt x="2990355" y="2285946"/>
                </a:cubicBezTo>
                <a:cubicBezTo>
                  <a:pt x="2990355" y="2158548"/>
                  <a:pt x="2971305" y="2065382"/>
                  <a:pt x="2933205" y="2006446"/>
                </a:cubicBezTo>
                <a:cubicBezTo>
                  <a:pt x="2895700" y="1948701"/>
                  <a:pt x="2837063" y="1919828"/>
                  <a:pt x="2757290" y="1919828"/>
                </a:cubicBezTo>
                <a:close/>
                <a:moveTo>
                  <a:pt x="3899397" y="1918042"/>
                </a:moveTo>
                <a:cubicBezTo>
                  <a:pt x="3830341" y="1918042"/>
                  <a:pt x="3775572" y="1938580"/>
                  <a:pt x="3735091" y="1979657"/>
                </a:cubicBezTo>
                <a:cubicBezTo>
                  <a:pt x="3691633" y="2024901"/>
                  <a:pt x="3669904" y="2089790"/>
                  <a:pt x="3669904" y="2174324"/>
                </a:cubicBezTo>
                <a:cubicBezTo>
                  <a:pt x="3669904" y="2239809"/>
                  <a:pt x="3687466" y="2293387"/>
                  <a:pt x="3722590" y="2335059"/>
                </a:cubicBezTo>
                <a:cubicBezTo>
                  <a:pt x="3760094" y="2379707"/>
                  <a:pt x="3810398" y="2402032"/>
                  <a:pt x="3873501" y="2402032"/>
                </a:cubicBezTo>
                <a:cubicBezTo>
                  <a:pt x="3900290" y="2402032"/>
                  <a:pt x="3923805" y="2397864"/>
                  <a:pt x="3944046" y="2389530"/>
                </a:cubicBezTo>
                <a:cubicBezTo>
                  <a:pt x="3969049" y="2380005"/>
                  <a:pt x="3988694" y="2364527"/>
                  <a:pt x="4002982" y="2343095"/>
                </a:cubicBezTo>
                <a:lnTo>
                  <a:pt x="4003874" y="2346667"/>
                </a:lnTo>
                <a:cubicBezTo>
                  <a:pt x="4003874" y="2414533"/>
                  <a:pt x="3992266" y="2464837"/>
                  <a:pt x="3969049" y="2497579"/>
                </a:cubicBezTo>
                <a:cubicBezTo>
                  <a:pt x="3949999" y="2525559"/>
                  <a:pt x="3924996" y="2539549"/>
                  <a:pt x="3894039" y="2539549"/>
                </a:cubicBezTo>
                <a:cubicBezTo>
                  <a:pt x="3872013" y="2539549"/>
                  <a:pt x="3854451" y="2534191"/>
                  <a:pt x="3841354" y="2523475"/>
                </a:cubicBezTo>
                <a:cubicBezTo>
                  <a:pt x="3827067" y="2511569"/>
                  <a:pt x="3818733" y="2494007"/>
                  <a:pt x="3816351" y="2470790"/>
                </a:cubicBezTo>
                <a:lnTo>
                  <a:pt x="3816351" y="2469897"/>
                </a:lnTo>
                <a:lnTo>
                  <a:pt x="3683299" y="2469897"/>
                </a:lnTo>
                <a:cubicBezTo>
                  <a:pt x="3688061" y="2524666"/>
                  <a:pt x="3709790" y="2568124"/>
                  <a:pt x="3748486" y="2600271"/>
                </a:cubicBezTo>
                <a:cubicBezTo>
                  <a:pt x="3786585" y="2632417"/>
                  <a:pt x="3834805" y="2648491"/>
                  <a:pt x="3893146" y="2648491"/>
                </a:cubicBezTo>
                <a:cubicBezTo>
                  <a:pt x="3961607" y="2648491"/>
                  <a:pt x="4016971" y="2622892"/>
                  <a:pt x="4059238" y="2571695"/>
                </a:cubicBezTo>
                <a:cubicBezTo>
                  <a:pt x="4110435" y="2510378"/>
                  <a:pt x="4136034" y="2417509"/>
                  <a:pt x="4136034" y="2293089"/>
                </a:cubicBezTo>
                <a:cubicBezTo>
                  <a:pt x="4136034" y="2252013"/>
                  <a:pt x="4134546" y="2217187"/>
                  <a:pt x="4131569" y="2188612"/>
                </a:cubicBezTo>
                <a:cubicBezTo>
                  <a:pt x="4126807" y="2140987"/>
                  <a:pt x="4117877" y="2099613"/>
                  <a:pt x="4104780" y="2064489"/>
                </a:cubicBezTo>
                <a:cubicBezTo>
                  <a:pt x="4088111" y="2019841"/>
                  <a:pt x="4064597" y="1985313"/>
                  <a:pt x="4034235" y="1960905"/>
                </a:cubicBezTo>
                <a:cubicBezTo>
                  <a:pt x="3998517" y="1932330"/>
                  <a:pt x="3953571" y="1918042"/>
                  <a:pt x="3899397" y="1918042"/>
                </a:cubicBezTo>
                <a:close/>
                <a:moveTo>
                  <a:pt x="2184897" y="1918042"/>
                </a:moveTo>
                <a:cubicBezTo>
                  <a:pt x="2133105" y="1918042"/>
                  <a:pt x="2088754" y="1931139"/>
                  <a:pt x="2051845" y="1957333"/>
                </a:cubicBezTo>
                <a:cubicBezTo>
                  <a:pt x="1994099" y="1999600"/>
                  <a:pt x="1965227" y="2071038"/>
                  <a:pt x="1965227" y="2171646"/>
                </a:cubicBezTo>
                <a:lnTo>
                  <a:pt x="2092921" y="2171646"/>
                </a:lnTo>
                <a:cubicBezTo>
                  <a:pt x="2093517" y="2132355"/>
                  <a:pt x="2097981" y="2103184"/>
                  <a:pt x="2106316" y="2084134"/>
                </a:cubicBezTo>
                <a:cubicBezTo>
                  <a:pt x="2121199" y="2050797"/>
                  <a:pt x="2148881" y="2034128"/>
                  <a:pt x="2189362" y="2034128"/>
                </a:cubicBezTo>
                <a:cubicBezTo>
                  <a:pt x="2219723" y="2034128"/>
                  <a:pt x="2243536" y="2045141"/>
                  <a:pt x="2260800" y="2067168"/>
                </a:cubicBezTo>
                <a:cubicBezTo>
                  <a:pt x="2276277" y="2086218"/>
                  <a:pt x="2284017" y="2110626"/>
                  <a:pt x="2284017" y="2140391"/>
                </a:cubicBezTo>
                <a:cubicBezTo>
                  <a:pt x="2284017" y="2177896"/>
                  <a:pt x="2271515" y="2210936"/>
                  <a:pt x="2246512" y="2239511"/>
                </a:cubicBezTo>
                <a:cubicBezTo>
                  <a:pt x="2229843" y="2259156"/>
                  <a:pt x="2190255" y="2292494"/>
                  <a:pt x="2127748" y="2339524"/>
                </a:cubicBezTo>
                <a:lnTo>
                  <a:pt x="2114352" y="2351132"/>
                </a:lnTo>
                <a:cubicBezTo>
                  <a:pt x="2048868" y="2402924"/>
                  <a:pt x="2004517" y="2454716"/>
                  <a:pt x="1981300" y="2506509"/>
                </a:cubicBezTo>
                <a:cubicBezTo>
                  <a:pt x="1967608" y="2537465"/>
                  <a:pt x="1959274" y="2580030"/>
                  <a:pt x="1956297" y="2634203"/>
                </a:cubicBezTo>
                <a:lnTo>
                  <a:pt x="2416176" y="2634203"/>
                </a:lnTo>
                <a:lnTo>
                  <a:pt x="2416176" y="2514546"/>
                </a:lnTo>
                <a:lnTo>
                  <a:pt x="2125068" y="2514546"/>
                </a:lnTo>
                <a:cubicBezTo>
                  <a:pt x="2130426" y="2501449"/>
                  <a:pt x="2142630" y="2486268"/>
                  <a:pt x="2161680" y="2469004"/>
                </a:cubicBezTo>
                <a:cubicBezTo>
                  <a:pt x="2174182" y="2457693"/>
                  <a:pt x="2200673" y="2436262"/>
                  <a:pt x="2241155" y="2404710"/>
                </a:cubicBezTo>
                <a:lnTo>
                  <a:pt x="2276873" y="2377921"/>
                </a:lnTo>
                <a:cubicBezTo>
                  <a:pt x="2319736" y="2345179"/>
                  <a:pt x="2350394" y="2316009"/>
                  <a:pt x="2368849" y="2290410"/>
                </a:cubicBezTo>
                <a:cubicBezTo>
                  <a:pt x="2399210" y="2249334"/>
                  <a:pt x="2414390" y="2200816"/>
                  <a:pt x="2414390" y="2144856"/>
                </a:cubicBezTo>
                <a:cubicBezTo>
                  <a:pt x="2414390" y="2073419"/>
                  <a:pt x="2392066" y="2017162"/>
                  <a:pt x="2347418" y="1976085"/>
                </a:cubicBezTo>
                <a:cubicBezTo>
                  <a:pt x="2305745" y="1937390"/>
                  <a:pt x="2251573" y="1918042"/>
                  <a:pt x="2184897" y="1918042"/>
                </a:cubicBezTo>
                <a:close/>
                <a:moveTo>
                  <a:pt x="7659390" y="1900183"/>
                </a:moveTo>
                <a:lnTo>
                  <a:pt x="7659390" y="2011804"/>
                </a:lnTo>
                <a:lnTo>
                  <a:pt x="8205887" y="2011804"/>
                </a:lnTo>
                <a:cubicBezTo>
                  <a:pt x="8205887" y="2046332"/>
                  <a:pt x="8203506" y="2077288"/>
                  <a:pt x="8198743" y="2104673"/>
                </a:cubicBezTo>
                <a:cubicBezTo>
                  <a:pt x="8193386" y="2135629"/>
                  <a:pt x="8185647" y="2160930"/>
                  <a:pt x="8175526" y="2180575"/>
                </a:cubicBezTo>
                <a:lnTo>
                  <a:pt x="8303221" y="2199327"/>
                </a:lnTo>
                <a:cubicBezTo>
                  <a:pt x="8315127" y="2158251"/>
                  <a:pt x="8324652" y="2113603"/>
                  <a:pt x="8331796" y="2065382"/>
                </a:cubicBezTo>
                <a:cubicBezTo>
                  <a:pt x="8339535" y="2012399"/>
                  <a:pt x="8343404" y="1957333"/>
                  <a:pt x="8343404" y="1900183"/>
                </a:cubicBezTo>
                <a:close/>
                <a:moveTo>
                  <a:pt x="4690865" y="1889467"/>
                </a:moveTo>
                <a:lnTo>
                  <a:pt x="4690865" y="1985908"/>
                </a:lnTo>
                <a:lnTo>
                  <a:pt x="4958755" y="1985908"/>
                </a:lnTo>
                <a:lnTo>
                  <a:pt x="4958755" y="1889467"/>
                </a:lnTo>
                <a:close/>
                <a:moveTo>
                  <a:pt x="6777732" y="1882324"/>
                </a:moveTo>
                <a:cubicBezTo>
                  <a:pt x="6661051" y="1882324"/>
                  <a:pt x="6570861" y="1898695"/>
                  <a:pt x="6507163" y="1931437"/>
                </a:cubicBezTo>
                <a:cubicBezTo>
                  <a:pt x="6450013" y="1960607"/>
                  <a:pt x="6421438" y="1998409"/>
                  <a:pt x="6421438" y="2044844"/>
                </a:cubicBezTo>
                <a:cubicBezTo>
                  <a:pt x="6421438" y="2091278"/>
                  <a:pt x="6450013" y="2129378"/>
                  <a:pt x="6507163" y="2159144"/>
                </a:cubicBezTo>
                <a:cubicBezTo>
                  <a:pt x="6570861" y="2192481"/>
                  <a:pt x="6661051" y="2209150"/>
                  <a:pt x="6777732" y="2209150"/>
                </a:cubicBezTo>
                <a:cubicBezTo>
                  <a:pt x="6893818" y="2209150"/>
                  <a:pt x="6983115" y="2192481"/>
                  <a:pt x="7045623" y="2159144"/>
                </a:cubicBezTo>
                <a:cubicBezTo>
                  <a:pt x="7101582" y="2129378"/>
                  <a:pt x="7129562" y="2091278"/>
                  <a:pt x="7129562" y="2044844"/>
                </a:cubicBezTo>
                <a:cubicBezTo>
                  <a:pt x="7129562" y="1999005"/>
                  <a:pt x="7100392" y="1961202"/>
                  <a:pt x="7042051" y="1931437"/>
                </a:cubicBezTo>
                <a:cubicBezTo>
                  <a:pt x="6977757" y="1898695"/>
                  <a:pt x="6889651" y="1882324"/>
                  <a:pt x="6777732" y="1882324"/>
                </a:cubicBezTo>
                <a:close/>
                <a:moveTo>
                  <a:pt x="10056118" y="1878752"/>
                </a:moveTo>
                <a:lnTo>
                  <a:pt x="10056118" y="2077884"/>
                </a:lnTo>
                <a:lnTo>
                  <a:pt x="9907885" y="2077884"/>
                </a:lnTo>
                <a:lnTo>
                  <a:pt x="9907885" y="2185933"/>
                </a:lnTo>
                <a:lnTo>
                  <a:pt x="10056118" y="2185933"/>
                </a:lnTo>
                <a:lnTo>
                  <a:pt x="10056118" y="2501151"/>
                </a:lnTo>
                <a:lnTo>
                  <a:pt x="10188277" y="2501151"/>
                </a:lnTo>
                <a:lnTo>
                  <a:pt x="10188277" y="1955547"/>
                </a:lnTo>
                <a:cubicBezTo>
                  <a:pt x="10188277" y="1946617"/>
                  <a:pt x="10189468" y="1937688"/>
                  <a:pt x="10191849" y="1928758"/>
                </a:cubicBezTo>
                <a:cubicBezTo>
                  <a:pt x="10193039" y="1923400"/>
                  <a:pt x="10195421" y="1916852"/>
                  <a:pt x="10198993" y="1909113"/>
                </a:cubicBezTo>
                <a:cubicBezTo>
                  <a:pt x="10204350" y="1896016"/>
                  <a:pt x="10204053" y="1887681"/>
                  <a:pt x="10198100" y="1884109"/>
                </a:cubicBezTo>
                <a:cubicBezTo>
                  <a:pt x="10190956" y="1880537"/>
                  <a:pt x="10167739" y="1878752"/>
                  <a:pt x="10128448" y="1878752"/>
                </a:cubicBezTo>
                <a:close/>
                <a:moveTo>
                  <a:pt x="6093718" y="1878752"/>
                </a:moveTo>
                <a:lnTo>
                  <a:pt x="6093718" y="2736002"/>
                </a:lnTo>
                <a:lnTo>
                  <a:pt x="6225878" y="2736002"/>
                </a:lnTo>
                <a:lnTo>
                  <a:pt x="6225878" y="1938580"/>
                </a:lnTo>
                <a:cubicBezTo>
                  <a:pt x="6225878" y="1931437"/>
                  <a:pt x="6226771" y="1924293"/>
                  <a:pt x="6228557" y="1917149"/>
                </a:cubicBezTo>
                <a:cubicBezTo>
                  <a:pt x="6229152" y="1913577"/>
                  <a:pt x="6230640" y="1908517"/>
                  <a:pt x="6233022" y="1901969"/>
                </a:cubicBezTo>
                <a:cubicBezTo>
                  <a:pt x="6237189" y="1891849"/>
                  <a:pt x="6236891" y="1885598"/>
                  <a:pt x="6232129" y="1883216"/>
                </a:cubicBezTo>
                <a:cubicBezTo>
                  <a:pt x="6225580" y="1880240"/>
                  <a:pt x="6205935" y="1878752"/>
                  <a:pt x="6173193" y="1878752"/>
                </a:cubicBezTo>
                <a:close/>
                <a:moveTo>
                  <a:pt x="5140028" y="1878752"/>
                </a:moveTo>
                <a:lnTo>
                  <a:pt x="5140028" y="2510081"/>
                </a:lnTo>
                <a:lnTo>
                  <a:pt x="5272187" y="2510081"/>
                </a:lnTo>
                <a:lnTo>
                  <a:pt x="5272187" y="2289517"/>
                </a:lnTo>
                <a:lnTo>
                  <a:pt x="5385594" y="2289517"/>
                </a:lnTo>
                <a:lnTo>
                  <a:pt x="5385594" y="2172538"/>
                </a:lnTo>
                <a:lnTo>
                  <a:pt x="5272187" y="2172538"/>
                </a:lnTo>
                <a:lnTo>
                  <a:pt x="5272187" y="1953761"/>
                </a:lnTo>
                <a:cubicBezTo>
                  <a:pt x="5272187" y="1945427"/>
                  <a:pt x="5273080" y="1937390"/>
                  <a:pt x="5274867" y="1929651"/>
                </a:cubicBezTo>
                <a:cubicBezTo>
                  <a:pt x="5276057" y="1924888"/>
                  <a:pt x="5278140" y="1918637"/>
                  <a:pt x="5281117" y="1910899"/>
                </a:cubicBezTo>
                <a:cubicBezTo>
                  <a:pt x="5284093" y="1903159"/>
                  <a:pt x="5285582" y="1897802"/>
                  <a:pt x="5285582" y="1894825"/>
                </a:cubicBezTo>
                <a:cubicBezTo>
                  <a:pt x="5285582" y="1890658"/>
                  <a:pt x="5283498" y="1887384"/>
                  <a:pt x="5279331" y="1885002"/>
                </a:cubicBezTo>
                <a:cubicBezTo>
                  <a:pt x="5274568" y="1882621"/>
                  <a:pt x="5266234" y="1880835"/>
                  <a:pt x="5254328" y="1879645"/>
                </a:cubicBezTo>
                <a:cubicBezTo>
                  <a:pt x="5242422" y="1879049"/>
                  <a:pt x="5224860" y="1878752"/>
                  <a:pt x="5201643" y="18787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83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AA7104-0133-4C04-ADDF-F4CA60972F08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752FB9B5-5CBA-4626-A5DF-0DDB35A33F5C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CF4E199-3F6E-4403-99BC-93ED803142D0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1CBBD6A0-2103-4486-B9F1-BCAAEB52E31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AD44DD5-3437-4282-B68C-F34AB44BC53C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71415C0-4275-4DA8-8A25-6BDC82D30F4E}"/>
              </a:ext>
            </a:extLst>
          </p:cNvPr>
          <p:cNvSpPr/>
          <p:nvPr/>
        </p:nvSpPr>
        <p:spPr>
          <a:xfrm>
            <a:off x="209447" y="261609"/>
            <a:ext cx="3860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Ⅲ.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주요기능 소개</a:t>
            </a:r>
            <a:endParaRPr lang="en-US" altLang="ko-KR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BA0AC0-2684-40A2-A823-A874C24369CB}"/>
              </a:ext>
            </a:extLst>
          </p:cNvPr>
          <p:cNvSpPr/>
          <p:nvPr/>
        </p:nvSpPr>
        <p:spPr>
          <a:xfrm>
            <a:off x="3847205" y="1652537"/>
            <a:ext cx="1915337" cy="342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prstClr val="black"/>
                </a:solidFill>
              </a:rPr>
              <a:t>층간소음 센서 작동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6BD96BE-1FA8-4E20-A0E0-07AFDFAAB033}"/>
              </a:ext>
            </a:extLst>
          </p:cNvPr>
          <p:cNvSpPr/>
          <p:nvPr/>
        </p:nvSpPr>
        <p:spPr>
          <a:xfrm>
            <a:off x="3847205" y="2195462"/>
            <a:ext cx="1915337" cy="342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Count=0, time=0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0882A03-219F-4662-A5C0-A3D27E2DA619}"/>
              </a:ext>
            </a:extLst>
          </p:cNvPr>
          <p:cNvSpPr/>
          <p:nvPr/>
        </p:nvSpPr>
        <p:spPr>
          <a:xfrm>
            <a:off x="3847205" y="3836884"/>
            <a:ext cx="1915337" cy="342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Count+=1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1" name="순서도: 판단 11">
            <a:extLst>
              <a:ext uri="{FF2B5EF4-FFF2-40B4-BE49-F238E27FC236}">
                <a16:creationId xmlns:a16="http://schemas.microsoft.com/office/drawing/2014/main" id="{9B7CE6F9-841F-41C4-A390-80D405C1B0A8}"/>
              </a:ext>
            </a:extLst>
          </p:cNvPr>
          <p:cNvSpPr/>
          <p:nvPr/>
        </p:nvSpPr>
        <p:spPr>
          <a:xfrm>
            <a:off x="3847205" y="4379809"/>
            <a:ext cx="1915337" cy="34289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Count&gt;=5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77AFD4-D758-4A02-B616-9CBAD2D0182B}"/>
              </a:ext>
            </a:extLst>
          </p:cNvPr>
          <p:cNvSpPr/>
          <p:nvPr/>
        </p:nvSpPr>
        <p:spPr>
          <a:xfrm>
            <a:off x="5975994" y="4379809"/>
            <a:ext cx="1344250" cy="342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RED LED ON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3" name="순서도: 판단 13">
            <a:extLst>
              <a:ext uri="{FF2B5EF4-FFF2-40B4-BE49-F238E27FC236}">
                <a16:creationId xmlns:a16="http://schemas.microsoft.com/office/drawing/2014/main" id="{27C56568-6B0E-4BCD-A309-D2C7948BED40}"/>
              </a:ext>
            </a:extLst>
          </p:cNvPr>
          <p:cNvSpPr/>
          <p:nvPr/>
        </p:nvSpPr>
        <p:spPr>
          <a:xfrm>
            <a:off x="3847205" y="4922734"/>
            <a:ext cx="1915337" cy="34289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Count&gt;=3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30F49FC-82EC-47CA-AE3A-BA1B4F20C557}"/>
              </a:ext>
            </a:extLst>
          </p:cNvPr>
          <p:cNvSpPr/>
          <p:nvPr/>
        </p:nvSpPr>
        <p:spPr>
          <a:xfrm>
            <a:off x="5975994" y="4922734"/>
            <a:ext cx="1344250" cy="3428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BLUE LED ON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5" name="순서도: 판단 15">
            <a:extLst>
              <a:ext uri="{FF2B5EF4-FFF2-40B4-BE49-F238E27FC236}">
                <a16:creationId xmlns:a16="http://schemas.microsoft.com/office/drawing/2014/main" id="{FB096E76-66E6-45D8-BA77-61B13BBF04F2}"/>
              </a:ext>
            </a:extLst>
          </p:cNvPr>
          <p:cNvSpPr/>
          <p:nvPr/>
        </p:nvSpPr>
        <p:spPr>
          <a:xfrm>
            <a:off x="3847205" y="5465659"/>
            <a:ext cx="1915337" cy="34289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Count&gt;=2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DCF06C8-3C4E-4C13-89E9-02188E18F0D7}"/>
              </a:ext>
            </a:extLst>
          </p:cNvPr>
          <p:cNvSpPr/>
          <p:nvPr/>
        </p:nvSpPr>
        <p:spPr>
          <a:xfrm>
            <a:off x="5975994" y="5465659"/>
            <a:ext cx="1344250" cy="342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GREEN LED ON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857CA9F-86BC-4BAE-BA74-ADD94C4F5067}"/>
              </a:ext>
            </a:extLst>
          </p:cNvPr>
          <p:cNvCxnSpPr/>
          <p:nvPr/>
        </p:nvCxnSpPr>
        <p:spPr>
          <a:xfrm>
            <a:off x="4804874" y="1995435"/>
            <a:ext cx="0" cy="20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9FE54D0-78AF-4D4C-95A9-DF9915C2B6A0}"/>
              </a:ext>
            </a:extLst>
          </p:cNvPr>
          <p:cNvCxnSpPr>
            <a:cxnSpLocks/>
          </p:cNvCxnSpPr>
          <p:nvPr/>
        </p:nvCxnSpPr>
        <p:spPr>
          <a:xfrm>
            <a:off x="4804874" y="3636857"/>
            <a:ext cx="0" cy="20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15DB8F1-9C8F-4FF0-B81F-3E529F8C5CB9}"/>
              </a:ext>
            </a:extLst>
          </p:cNvPr>
          <p:cNvCxnSpPr/>
          <p:nvPr/>
        </p:nvCxnSpPr>
        <p:spPr>
          <a:xfrm>
            <a:off x="4804874" y="4179782"/>
            <a:ext cx="0" cy="20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E1048AD-4DEC-4DEE-9EE3-805698026BAA}"/>
              </a:ext>
            </a:extLst>
          </p:cNvPr>
          <p:cNvCxnSpPr/>
          <p:nvPr/>
        </p:nvCxnSpPr>
        <p:spPr>
          <a:xfrm>
            <a:off x="4804874" y="4722707"/>
            <a:ext cx="0" cy="20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7803B1D-9ECD-44A3-AF90-AD7F207DBF51}"/>
              </a:ext>
            </a:extLst>
          </p:cNvPr>
          <p:cNvCxnSpPr/>
          <p:nvPr/>
        </p:nvCxnSpPr>
        <p:spPr>
          <a:xfrm>
            <a:off x="4804874" y="5265632"/>
            <a:ext cx="0" cy="20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0309171-4502-42DF-8400-F1FC19E9303A}"/>
              </a:ext>
            </a:extLst>
          </p:cNvPr>
          <p:cNvCxnSpPr/>
          <p:nvPr/>
        </p:nvCxnSpPr>
        <p:spPr>
          <a:xfrm>
            <a:off x="5762542" y="4551258"/>
            <a:ext cx="213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4858AD5-8FE0-4E72-BD70-D05D08E30F2F}"/>
              </a:ext>
            </a:extLst>
          </p:cNvPr>
          <p:cNvCxnSpPr/>
          <p:nvPr/>
        </p:nvCxnSpPr>
        <p:spPr>
          <a:xfrm>
            <a:off x="5762542" y="5094183"/>
            <a:ext cx="213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3EAAC5E-A7A4-4F41-BF3D-0DDF13247928}"/>
              </a:ext>
            </a:extLst>
          </p:cNvPr>
          <p:cNvCxnSpPr/>
          <p:nvPr/>
        </p:nvCxnSpPr>
        <p:spPr>
          <a:xfrm>
            <a:off x="5762542" y="5637108"/>
            <a:ext cx="213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ECD4B37-5DF9-4BCE-A4B1-F3790203EA55}"/>
              </a:ext>
            </a:extLst>
          </p:cNvPr>
          <p:cNvCxnSpPr>
            <a:cxnSpLocks/>
          </p:cNvCxnSpPr>
          <p:nvPr/>
        </p:nvCxnSpPr>
        <p:spPr>
          <a:xfrm>
            <a:off x="4804874" y="3106366"/>
            <a:ext cx="0" cy="205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순서도: 판단 26">
            <a:extLst>
              <a:ext uri="{FF2B5EF4-FFF2-40B4-BE49-F238E27FC236}">
                <a16:creationId xmlns:a16="http://schemas.microsoft.com/office/drawing/2014/main" id="{D457BE3B-3FAA-4EED-A33C-FA1D8E299637}"/>
              </a:ext>
            </a:extLst>
          </p:cNvPr>
          <p:cNvSpPr/>
          <p:nvPr/>
        </p:nvSpPr>
        <p:spPr>
          <a:xfrm>
            <a:off x="3191729" y="2757774"/>
            <a:ext cx="3226290" cy="348592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solidFill>
                  <a:prstClr val="black"/>
                </a:solidFill>
              </a:rPr>
              <a:t>소음데이터 </a:t>
            </a:r>
            <a:r>
              <a:rPr lang="en-US" altLang="ko-KR" sz="1050" dirty="0">
                <a:solidFill>
                  <a:prstClr val="black"/>
                </a:solidFill>
              </a:rPr>
              <a:t>&gt;= </a:t>
            </a:r>
            <a:r>
              <a:rPr lang="ko-KR" altLang="en-US" sz="1050" dirty="0">
                <a:solidFill>
                  <a:prstClr val="black"/>
                </a:solidFill>
              </a:rPr>
              <a:t>기준 값</a:t>
            </a:r>
          </a:p>
        </p:txBody>
      </p:sp>
      <p:sp>
        <p:nvSpPr>
          <p:cNvPr id="27" name="순서도: 판단 27">
            <a:extLst>
              <a:ext uri="{FF2B5EF4-FFF2-40B4-BE49-F238E27FC236}">
                <a16:creationId xmlns:a16="http://schemas.microsoft.com/office/drawing/2014/main" id="{E0C49F75-3038-45DB-9880-99583139D0E4}"/>
              </a:ext>
            </a:extLst>
          </p:cNvPr>
          <p:cNvSpPr/>
          <p:nvPr/>
        </p:nvSpPr>
        <p:spPr>
          <a:xfrm>
            <a:off x="3579630" y="6022757"/>
            <a:ext cx="2450486" cy="34948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prstClr val="black"/>
                </a:solidFill>
              </a:rPr>
              <a:t>Time==10</a:t>
            </a:r>
            <a:r>
              <a:rPr lang="ko-KR" altLang="en-US" sz="1050" dirty="0">
                <a:solidFill>
                  <a:prstClr val="black"/>
                </a:solidFill>
              </a:rPr>
              <a:t>분 </a:t>
            </a:r>
            <a:r>
              <a:rPr lang="en-US" altLang="ko-KR" sz="1050" dirty="0">
                <a:solidFill>
                  <a:prstClr val="black"/>
                </a:solidFill>
              </a:rPr>
              <a:t>&amp;&amp; Count </a:t>
            </a:r>
            <a:r>
              <a:rPr lang="ko-KR" altLang="en-US" sz="1050" dirty="0">
                <a:solidFill>
                  <a:prstClr val="black"/>
                </a:solidFill>
              </a:rPr>
              <a:t>변화 </a:t>
            </a:r>
            <a:r>
              <a:rPr lang="en-US" altLang="ko-KR" sz="1050" dirty="0">
                <a:solidFill>
                  <a:prstClr val="black"/>
                </a:solidFill>
              </a:rPr>
              <a:t>X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CD84842-B76E-426C-86AE-7F2B96C89CD7}"/>
              </a:ext>
            </a:extLst>
          </p:cNvPr>
          <p:cNvSpPr/>
          <p:nvPr/>
        </p:nvSpPr>
        <p:spPr>
          <a:xfrm>
            <a:off x="974200" y="2206183"/>
            <a:ext cx="1915337" cy="342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LED OFF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104E770B-9046-4573-8B68-F2B782A91077}"/>
              </a:ext>
            </a:extLst>
          </p:cNvPr>
          <p:cNvCxnSpPr>
            <a:cxnSpLocks/>
          </p:cNvCxnSpPr>
          <p:nvPr/>
        </p:nvCxnSpPr>
        <p:spPr>
          <a:xfrm flipH="1">
            <a:off x="4804873" y="5808557"/>
            <a:ext cx="1" cy="21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B442AC9-A00D-4DBD-98EF-A3DE5E26A41D}"/>
              </a:ext>
            </a:extLst>
          </p:cNvPr>
          <p:cNvSpPr txBox="1"/>
          <p:nvPr/>
        </p:nvSpPr>
        <p:spPr>
          <a:xfrm>
            <a:off x="5730401" y="5421664"/>
            <a:ext cx="256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Y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63731B-1FF1-482D-9402-3EE0E76690F0}"/>
              </a:ext>
            </a:extLst>
          </p:cNvPr>
          <p:cNvSpPr txBox="1"/>
          <p:nvPr/>
        </p:nvSpPr>
        <p:spPr>
          <a:xfrm>
            <a:off x="4784577" y="4707290"/>
            <a:ext cx="282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N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44A2E0-9C98-4BE0-B44C-88E2372FA831}"/>
              </a:ext>
            </a:extLst>
          </p:cNvPr>
          <p:cNvSpPr txBox="1"/>
          <p:nvPr/>
        </p:nvSpPr>
        <p:spPr>
          <a:xfrm>
            <a:off x="4791264" y="5265632"/>
            <a:ext cx="282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N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956F42-F9F0-4DF6-8945-B1F3CF4CB6A4}"/>
              </a:ext>
            </a:extLst>
          </p:cNvPr>
          <p:cNvSpPr txBox="1"/>
          <p:nvPr/>
        </p:nvSpPr>
        <p:spPr>
          <a:xfrm>
            <a:off x="5733894" y="4335814"/>
            <a:ext cx="256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Y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7C6BAB-FE36-4297-BC28-BDB3B6CFD123}"/>
              </a:ext>
            </a:extLst>
          </p:cNvPr>
          <p:cNvSpPr txBox="1"/>
          <p:nvPr/>
        </p:nvSpPr>
        <p:spPr>
          <a:xfrm>
            <a:off x="5733894" y="4851983"/>
            <a:ext cx="256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Y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041A29-45FC-4194-8A80-CB185C8667AD}"/>
              </a:ext>
            </a:extLst>
          </p:cNvPr>
          <p:cNvSpPr txBox="1"/>
          <p:nvPr/>
        </p:nvSpPr>
        <p:spPr>
          <a:xfrm>
            <a:off x="4797952" y="3089952"/>
            <a:ext cx="256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Y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C0B5AD-9BA1-4B7A-823B-AF4B32F44727}"/>
              </a:ext>
            </a:extLst>
          </p:cNvPr>
          <p:cNvSpPr txBox="1"/>
          <p:nvPr/>
        </p:nvSpPr>
        <p:spPr>
          <a:xfrm>
            <a:off x="3478396" y="5997591"/>
            <a:ext cx="256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Y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8E893F0-2930-4455-8BC5-8D456ABE06B0}"/>
              </a:ext>
            </a:extLst>
          </p:cNvPr>
          <p:cNvCxnSpPr>
            <a:cxnSpLocks/>
          </p:cNvCxnSpPr>
          <p:nvPr/>
        </p:nvCxnSpPr>
        <p:spPr>
          <a:xfrm>
            <a:off x="4804874" y="2538360"/>
            <a:ext cx="0" cy="219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594EB922-3400-4AB7-A1DA-539A4CE9E6F4}"/>
              </a:ext>
            </a:extLst>
          </p:cNvPr>
          <p:cNvCxnSpPr>
            <a:cxnSpLocks/>
          </p:cNvCxnSpPr>
          <p:nvPr/>
        </p:nvCxnSpPr>
        <p:spPr>
          <a:xfrm flipV="1">
            <a:off x="2889537" y="2366911"/>
            <a:ext cx="957667" cy="10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원통형 39">
            <a:extLst>
              <a:ext uri="{FF2B5EF4-FFF2-40B4-BE49-F238E27FC236}">
                <a16:creationId xmlns:a16="http://schemas.microsoft.com/office/drawing/2014/main" id="{55F4EAB3-D993-4156-8306-74CE35B6CBF8}"/>
              </a:ext>
            </a:extLst>
          </p:cNvPr>
          <p:cNvSpPr/>
          <p:nvPr/>
        </p:nvSpPr>
        <p:spPr>
          <a:xfrm>
            <a:off x="3847205" y="3311900"/>
            <a:ext cx="1915337" cy="322433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DB</a:t>
            </a:r>
            <a:r>
              <a:rPr lang="ko-KR" altLang="en-US" sz="1200" dirty="0">
                <a:solidFill>
                  <a:prstClr val="black"/>
                </a:solidFill>
              </a:rPr>
              <a:t>에 데이터 저장</a:t>
            </a:r>
          </a:p>
        </p:txBody>
      </p:sp>
      <p:cxnSp>
        <p:nvCxnSpPr>
          <p:cNvPr id="40" name="연결선: 꺾임 40">
            <a:extLst>
              <a:ext uri="{FF2B5EF4-FFF2-40B4-BE49-F238E27FC236}">
                <a16:creationId xmlns:a16="http://schemas.microsoft.com/office/drawing/2014/main" id="{6DD7D1A8-F772-42E3-95FD-214F3741A1B2}"/>
              </a:ext>
            </a:extLst>
          </p:cNvPr>
          <p:cNvCxnSpPr>
            <a:cxnSpLocks/>
          </p:cNvCxnSpPr>
          <p:nvPr/>
        </p:nvCxnSpPr>
        <p:spPr>
          <a:xfrm flipH="1" flipV="1">
            <a:off x="6418019" y="2932070"/>
            <a:ext cx="902225" cy="1619188"/>
          </a:xfrm>
          <a:prstGeom prst="bentConnector3">
            <a:avLst>
              <a:gd name="adj1" fmla="val -253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꺾임 41">
            <a:extLst>
              <a:ext uri="{FF2B5EF4-FFF2-40B4-BE49-F238E27FC236}">
                <a16:creationId xmlns:a16="http://schemas.microsoft.com/office/drawing/2014/main" id="{D7DC62FD-A403-4F1B-83DB-C6CAC19EE266}"/>
              </a:ext>
            </a:extLst>
          </p:cNvPr>
          <p:cNvCxnSpPr>
            <a:cxnSpLocks/>
          </p:cNvCxnSpPr>
          <p:nvPr/>
        </p:nvCxnSpPr>
        <p:spPr>
          <a:xfrm flipH="1" flipV="1">
            <a:off x="6418019" y="2932070"/>
            <a:ext cx="902225" cy="2162113"/>
          </a:xfrm>
          <a:prstGeom prst="bentConnector3">
            <a:avLst>
              <a:gd name="adj1" fmla="val -253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꺾임 42">
            <a:extLst>
              <a:ext uri="{FF2B5EF4-FFF2-40B4-BE49-F238E27FC236}">
                <a16:creationId xmlns:a16="http://schemas.microsoft.com/office/drawing/2014/main" id="{436EF89C-6641-42A3-8210-687801144EC5}"/>
              </a:ext>
            </a:extLst>
          </p:cNvPr>
          <p:cNvCxnSpPr>
            <a:cxnSpLocks/>
          </p:cNvCxnSpPr>
          <p:nvPr/>
        </p:nvCxnSpPr>
        <p:spPr>
          <a:xfrm flipH="1" flipV="1">
            <a:off x="6418019" y="2932070"/>
            <a:ext cx="902225" cy="2705038"/>
          </a:xfrm>
          <a:prstGeom prst="bentConnector3">
            <a:avLst>
              <a:gd name="adj1" fmla="val -253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꺾임 43">
            <a:extLst>
              <a:ext uri="{FF2B5EF4-FFF2-40B4-BE49-F238E27FC236}">
                <a16:creationId xmlns:a16="http://schemas.microsoft.com/office/drawing/2014/main" id="{5B0EE41D-8EB8-46EE-BD2C-B7F2AB55B74B}"/>
              </a:ext>
            </a:extLst>
          </p:cNvPr>
          <p:cNvCxnSpPr>
            <a:cxnSpLocks/>
          </p:cNvCxnSpPr>
          <p:nvPr/>
        </p:nvCxnSpPr>
        <p:spPr>
          <a:xfrm flipV="1">
            <a:off x="6030116" y="2932070"/>
            <a:ext cx="387903" cy="3265427"/>
          </a:xfrm>
          <a:prstGeom prst="bentConnector3">
            <a:avLst>
              <a:gd name="adj1" fmla="val 3921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DCAF1F8-7027-436A-B6F5-CFF8E8AF1B97}"/>
              </a:ext>
            </a:extLst>
          </p:cNvPr>
          <p:cNvSpPr txBox="1"/>
          <p:nvPr/>
        </p:nvSpPr>
        <p:spPr>
          <a:xfrm>
            <a:off x="4784577" y="5808557"/>
            <a:ext cx="282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N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45" name="직사각형 45">
            <a:extLst>
              <a:ext uri="{FF2B5EF4-FFF2-40B4-BE49-F238E27FC236}">
                <a16:creationId xmlns:a16="http://schemas.microsoft.com/office/drawing/2014/main" id="{E58465AC-78CC-49A1-B7C3-44B8CC195FC8}"/>
              </a:ext>
            </a:extLst>
          </p:cNvPr>
          <p:cNvSpPr/>
          <p:nvPr/>
        </p:nvSpPr>
        <p:spPr>
          <a:xfrm>
            <a:off x="2616317" y="2927115"/>
            <a:ext cx="565263" cy="2713260"/>
          </a:xfrm>
          <a:custGeom>
            <a:avLst/>
            <a:gdLst>
              <a:gd name="connsiteX0" fmla="*/ 0 w 565263"/>
              <a:gd name="connsiteY0" fmla="*/ 0 h 2713260"/>
              <a:gd name="connsiteX1" fmla="*/ 565263 w 565263"/>
              <a:gd name="connsiteY1" fmla="*/ 0 h 2713260"/>
              <a:gd name="connsiteX2" fmla="*/ 565263 w 565263"/>
              <a:gd name="connsiteY2" fmla="*/ 542652 h 2713260"/>
              <a:gd name="connsiteX3" fmla="*/ 565263 w 565263"/>
              <a:gd name="connsiteY3" fmla="*/ 1139569 h 2713260"/>
              <a:gd name="connsiteX4" fmla="*/ 565263 w 565263"/>
              <a:gd name="connsiteY4" fmla="*/ 1682221 h 2713260"/>
              <a:gd name="connsiteX5" fmla="*/ 565263 w 565263"/>
              <a:gd name="connsiteY5" fmla="*/ 2143475 h 2713260"/>
              <a:gd name="connsiteX6" fmla="*/ 565263 w 565263"/>
              <a:gd name="connsiteY6" fmla="*/ 2713260 h 2713260"/>
              <a:gd name="connsiteX7" fmla="*/ 0 w 565263"/>
              <a:gd name="connsiteY7" fmla="*/ 2713260 h 2713260"/>
              <a:gd name="connsiteX8" fmla="*/ 0 w 565263"/>
              <a:gd name="connsiteY8" fmla="*/ 2116343 h 2713260"/>
              <a:gd name="connsiteX9" fmla="*/ 0 w 565263"/>
              <a:gd name="connsiteY9" fmla="*/ 1546558 h 2713260"/>
              <a:gd name="connsiteX10" fmla="*/ 0 w 565263"/>
              <a:gd name="connsiteY10" fmla="*/ 1003906 h 2713260"/>
              <a:gd name="connsiteX11" fmla="*/ 0 w 565263"/>
              <a:gd name="connsiteY11" fmla="*/ 0 h 271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263" h="2713260" fill="none" extrusionOk="0">
                <a:moveTo>
                  <a:pt x="0" y="0"/>
                </a:moveTo>
                <a:cubicBezTo>
                  <a:pt x="123756" y="-28163"/>
                  <a:pt x="442654" y="30805"/>
                  <a:pt x="565263" y="0"/>
                </a:cubicBezTo>
                <a:cubicBezTo>
                  <a:pt x="574140" y="266448"/>
                  <a:pt x="557986" y="346463"/>
                  <a:pt x="565263" y="542652"/>
                </a:cubicBezTo>
                <a:cubicBezTo>
                  <a:pt x="572540" y="738841"/>
                  <a:pt x="513305" y="1003657"/>
                  <a:pt x="565263" y="1139569"/>
                </a:cubicBezTo>
                <a:cubicBezTo>
                  <a:pt x="617221" y="1275481"/>
                  <a:pt x="556987" y="1568105"/>
                  <a:pt x="565263" y="1682221"/>
                </a:cubicBezTo>
                <a:cubicBezTo>
                  <a:pt x="573539" y="1796337"/>
                  <a:pt x="537153" y="2030209"/>
                  <a:pt x="565263" y="2143475"/>
                </a:cubicBezTo>
                <a:cubicBezTo>
                  <a:pt x="593373" y="2256741"/>
                  <a:pt x="510799" y="2480858"/>
                  <a:pt x="565263" y="2713260"/>
                </a:cubicBezTo>
                <a:cubicBezTo>
                  <a:pt x="418261" y="2758993"/>
                  <a:pt x="214745" y="2645564"/>
                  <a:pt x="0" y="2713260"/>
                </a:cubicBezTo>
                <a:cubicBezTo>
                  <a:pt x="-35598" y="2578057"/>
                  <a:pt x="43545" y="2305085"/>
                  <a:pt x="0" y="2116343"/>
                </a:cubicBezTo>
                <a:cubicBezTo>
                  <a:pt x="-43545" y="1927601"/>
                  <a:pt x="51391" y="1802887"/>
                  <a:pt x="0" y="1546558"/>
                </a:cubicBezTo>
                <a:cubicBezTo>
                  <a:pt x="-51391" y="1290229"/>
                  <a:pt x="48272" y="1258602"/>
                  <a:pt x="0" y="1003906"/>
                </a:cubicBezTo>
                <a:cubicBezTo>
                  <a:pt x="-48272" y="749210"/>
                  <a:pt x="117709" y="379685"/>
                  <a:pt x="0" y="0"/>
                </a:cubicBezTo>
                <a:close/>
              </a:path>
              <a:path w="565263" h="2713260" stroke="0" extrusionOk="0">
                <a:moveTo>
                  <a:pt x="0" y="0"/>
                </a:moveTo>
                <a:cubicBezTo>
                  <a:pt x="262373" y="-62316"/>
                  <a:pt x="327658" y="7894"/>
                  <a:pt x="565263" y="0"/>
                </a:cubicBezTo>
                <a:cubicBezTo>
                  <a:pt x="566465" y="152781"/>
                  <a:pt x="512037" y="245725"/>
                  <a:pt x="565263" y="461254"/>
                </a:cubicBezTo>
                <a:cubicBezTo>
                  <a:pt x="618489" y="676783"/>
                  <a:pt x="563154" y="839771"/>
                  <a:pt x="565263" y="1058171"/>
                </a:cubicBezTo>
                <a:cubicBezTo>
                  <a:pt x="567372" y="1276571"/>
                  <a:pt x="502219" y="1462645"/>
                  <a:pt x="565263" y="1600823"/>
                </a:cubicBezTo>
                <a:cubicBezTo>
                  <a:pt x="628307" y="1739001"/>
                  <a:pt x="520183" y="1931507"/>
                  <a:pt x="565263" y="2089210"/>
                </a:cubicBezTo>
                <a:cubicBezTo>
                  <a:pt x="610343" y="2246913"/>
                  <a:pt x="553594" y="2494042"/>
                  <a:pt x="565263" y="2713260"/>
                </a:cubicBezTo>
                <a:cubicBezTo>
                  <a:pt x="372230" y="2747257"/>
                  <a:pt x="142399" y="2650325"/>
                  <a:pt x="0" y="2713260"/>
                </a:cubicBezTo>
                <a:cubicBezTo>
                  <a:pt x="-35466" y="2488495"/>
                  <a:pt x="48035" y="2274673"/>
                  <a:pt x="0" y="2116343"/>
                </a:cubicBezTo>
                <a:cubicBezTo>
                  <a:pt x="-48035" y="1958013"/>
                  <a:pt x="45199" y="1759508"/>
                  <a:pt x="0" y="1519426"/>
                </a:cubicBezTo>
                <a:cubicBezTo>
                  <a:pt x="-45199" y="1279344"/>
                  <a:pt x="52628" y="1116790"/>
                  <a:pt x="0" y="1003906"/>
                </a:cubicBezTo>
                <a:cubicBezTo>
                  <a:pt x="-52628" y="891022"/>
                  <a:pt x="59116" y="712082"/>
                  <a:pt x="0" y="488387"/>
                </a:cubicBezTo>
                <a:cubicBezTo>
                  <a:pt x="-59116" y="264692"/>
                  <a:pt x="24019" y="20888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Time++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(</a:t>
            </a:r>
            <a:r>
              <a:rPr lang="ko-KR" altLang="en-US" sz="1200" dirty="0">
                <a:solidFill>
                  <a:prstClr val="black"/>
                </a:solidFill>
              </a:rPr>
              <a:t>시간 측정</a:t>
            </a:r>
            <a:r>
              <a:rPr lang="en-US" altLang="ko-KR" sz="1200" dirty="0">
                <a:solidFill>
                  <a:prstClr val="black"/>
                </a:solidFill>
              </a:rPr>
              <a:t>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cxnSp>
        <p:nvCxnSpPr>
          <p:cNvPr id="46" name="직선 연결선 46">
            <a:extLst>
              <a:ext uri="{FF2B5EF4-FFF2-40B4-BE49-F238E27FC236}">
                <a16:creationId xmlns:a16="http://schemas.microsoft.com/office/drawing/2014/main" id="{95056C39-F31D-4E0C-8CDA-654696576306}"/>
              </a:ext>
            </a:extLst>
          </p:cNvPr>
          <p:cNvCxnSpPr>
            <a:cxnSpLocks/>
          </p:cNvCxnSpPr>
          <p:nvPr/>
        </p:nvCxnSpPr>
        <p:spPr>
          <a:xfrm flipH="1" flipV="1">
            <a:off x="2898949" y="2927115"/>
            <a:ext cx="292780" cy="4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7">
            <a:extLst>
              <a:ext uri="{FF2B5EF4-FFF2-40B4-BE49-F238E27FC236}">
                <a16:creationId xmlns:a16="http://schemas.microsoft.com/office/drawing/2014/main" id="{E2196A1A-1D5E-4466-AE08-D0B4455D5C1F}"/>
              </a:ext>
            </a:extLst>
          </p:cNvPr>
          <p:cNvCxnSpPr>
            <a:cxnSpLocks/>
          </p:cNvCxnSpPr>
          <p:nvPr/>
        </p:nvCxnSpPr>
        <p:spPr>
          <a:xfrm flipH="1">
            <a:off x="2898949" y="5637108"/>
            <a:ext cx="948256" cy="3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꺾임 48">
            <a:extLst>
              <a:ext uri="{FF2B5EF4-FFF2-40B4-BE49-F238E27FC236}">
                <a16:creationId xmlns:a16="http://schemas.microsoft.com/office/drawing/2014/main" id="{C185D1F6-B3C9-45E2-92DA-E8CC30638B93}"/>
              </a:ext>
            </a:extLst>
          </p:cNvPr>
          <p:cNvCxnSpPr/>
          <p:nvPr/>
        </p:nvCxnSpPr>
        <p:spPr>
          <a:xfrm rot="10800000">
            <a:off x="1931870" y="2549081"/>
            <a:ext cx="1647760" cy="36484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94B982-21FE-4B6D-A5E3-9D0839FEEA77}"/>
              </a:ext>
            </a:extLst>
          </p:cNvPr>
          <p:cNvSpPr txBox="1"/>
          <p:nvPr/>
        </p:nvSpPr>
        <p:spPr>
          <a:xfrm>
            <a:off x="6030116" y="6007219"/>
            <a:ext cx="282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N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59BF445-0F59-4E8B-821C-BB6B99916DA0}"/>
              </a:ext>
            </a:extLst>
          </p:cNvPr>
          <p:cNvSpPr/>
          <p:nvPr/>
        </p:nvSpPr>
        <p:spPr>
          <a:xfrm>
            <a:off x="7966510" y="3311900"/>
            <a:ext cx="530899" cy="322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prstClr val="black"/>
                </a:solidFill>
              </a:rPr>
              <a:t>서버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C02593A0-B359-4DBA-B410-6B134B900535}"/>
              </a:ext>
            </a:extLst>
          </p:cNvPr>
          <p:cNvSpPr/>
          <p:nvPr/>
        </p:nvSpPr>
        <p:spPr>
          <a:xfrm>
            <a:off x="8752305" y="3305396"/>
            <a:ext cx="1129542" cy="328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prstClr val="black"/>
                </a:solidFill>
              </a:rPr>
              <a:t>웹 차트 구현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3042B28-3564-4DB0-808F-7EF6480BFBDC}"/>
              </a:ext>
            </a:extLst>
          </p:cNvPr>
          <p:cNvSpPr/>
          <p:nvPr/>
        </p:nvSpPr>
        <p:spPr>
          <a:xfrm>
            <a:off x="10136743" y="3311900"/>
            <a:ext cx="530899" cy="322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APP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63FE5822-5732-4779-9D20-CB6ECEE2DBC8}"/>
              </a:ext>
            </a:extLst>
          </p:cNvPr>
          <p:cNvCxnSpPr/>
          <p:nvPr/>
        </p:nvCxnSpPr>
        <p:spPr>
          <a:xfrm>
            <a:off x="5762542" y="3473117"/>
            <a:ext cx="2203968" cy="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3EFBB5C7-71B5-4864-B8D4-8CD5A8374CBA}"/>
              </a:ext>
            </a:extLst>
          </p:cNvPr>
          <p:cNvCxnSpPr/>
          <p:nvPr/>
        </p:nvCxnSpPr>
        <p:spPr>
          <a:xfrm flipV="1">
            <a:off x="8497409" y="3469865"/>
            <a:ext cx="254896" cy="325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8B56216C-BF21-4C94-A791-7517E5C9A445}"/>
              </a:ext>
            </a:extLst>
          </p:cNvPr>
          <p:cNvCxnSpPr/>
          <p:nvPr/>
        </p:nvCxnSpPr>
        <p:spPr>
          <a:xfrm>
            <a:off x="9881847" y="3469865"/>
            <a:ext cx="254896" cy="325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F59F5D54-CFA6-4286-AD70-3621A2F4665E}"/>
              </a:ext>
            </a:extLst>
          </p:cNvPr>
          <p:cNvSpPr/>
          <p:nvPr/>
        </p:nvSpPr>
        <p:spPr>
          <a:xfrm>
            <a:off x="9295332" y="4001140"/>
            <a:ext cx="2213719" cy="3061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prstClr val="black"/>
                </a:solidFill>
              </a:rPr>
              <a:t>위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아래층에게 메시지 보내기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49277E4-FC0B-4F79-9D31-230BC91493B6}"/>
              </a:ext>
            </a:extLst>
          </p:cNvPr>
          <p:cNvSpPr/>
          <p:nvPr/>
        </p:nvSpPr>
        <p:spPr>
          <a:xfrm>
            <a:off x="9444524" y="2715319"/>
            <a:ext cx="1915337" cy="342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</a:rPr>
              <a:t>App View</a:t>
            </a:r>
            <a:r>
              <a:rPr lang="ko-KR" altLang="en-US" sz="1200" dirty="0">
                <a:solidFill>
                  <a:prstClr val="black"/>
                </a:solidFill>
              </a:rPr>
              <a:t>로 차트 실시간 모니터링</a:t>
            </a: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21C80204-A9DB-476E-9473-F7AA6D789EAE}"/>
              </a:ext>
            </a:extLst>
          </p:cNvPr>
          <p:cNvCxnSpPr>
            <a:cxnSpLocks/>
          </p:cNvCxnSpPr>
          <p:nvPr/>
        </p:nvCxnSpPr>
        <p:spPr>
          <a:xfrm flipH="1">
            <a:off x="10402192" y="3634333"/>
            <a:ext cx="1" cy="36680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연결선: 꺾임 59">
            <a:extLst>
              <a:ext uri="{FF2B5EF4-FFF2-40B4-BE49-F238E27FC236}">
                <a16:creationId xmlns:a16="http://schemas.microsoft.com/office/drawing/2014/main" id="{3D198DCD-5018-4C8E-876D-EC0C7759DF47}"/>
              </a:ext>
            </a:extLst>
          </p:cNvPr>
          <p:cNvCxnSpPr>
            <a:cxnSpLocks/>
          </p:cNvCxnSpPr>
          <p:nvPr/>
        </p:nvCxnSpPr>
        <p:spPr>
          <a:xfrm rot="10800000">
            <a:off x="8231960" y="3634333"/>
            <a:ext cx="1063372" cy="519894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래픽 60" descr="스마트폰">
            <a:extLst>
              <a:ext uri="{FF2B5EF4-FFF2-40B4-BE49-F238E27FC236}">
                <a16:creationId xmlns:a16="http://schemas.microsoft.com/office/drawing/2014/main" id="{044649CB-907D-4581-B1A0-86F4907A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6514" y="1659683"/>
            <a:ext cx="530896" cy="636277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B63A6515-C4C9-48E2-BAC6-0CC04140EC10}"/>
              </a:ext>
            </a:extLst>
          </p:cNvPr>
          <p:cNvSpPr/>
          <p:nvPr/>
        </p:nvSpPr>
        <p:spPr>
          <a:xfrm>
            <a:off x="7770527" y="2155409"/>
            <a:ext cx="922863" cy="3666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prstClr val="black"/>
                </a:solidFill>
              </a:rPr>
              <a:t>상대방 </a:t>
            </a:r>
            <a:r>
              <a:rPr lang="en-US" altLang="ko-KR" sz="1100" dirty="0">
                <a:solidFill>
                  <a:prstClr val="black"/>
                </a:solidFill>
              </a:rPr>
              <a:t>APP</a:t>
            </a:r>
            <a:endParaRPr lang="ko-KR" altLang="en-US" sz="1100" dirty="0">
              <a:solidFill>
                <a:prstClr val="black"/>
              </a:solidFill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FC463733-0055-46F9-9B54-E7828CB44B73}"/>
              </a:ext>
            </a:extLst>
          </p:cNvPr>
          <p:cNvCxnSpPr>
            <a:cxnSpLocks/>
          </p:cNvCxnSpPr>
          <p:nvPr/>
        </p:nvCxnSpPr>
        <p:spPr>
          <a:xfrm flipH="1" flipV="1">
            <a:off x="8231959" y="2522100"/>
            <a:ext cx="1" cy="7898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E0EFAA12-0B7C-45AE-BF4F-8C1B45498262}"/>
              </a:ext>
            </a:extLst>
          </p:cNvPr>
          <p:cNvCxnSpPr/>
          <p:nvPr/>
        </p:nvCxnSpPr>
        <p:spPr>
          <a:xfrm flipH="1" flipV="1">
            <a:off x="10402193" y="3058217"/>
            <a:ext cx="1" cy="2536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구름 66">
            <a:extLst>
              <a:ext uri="{FF2B5EF4-FFF2-40B4-BE49-F238E27FC236}">
                <a16:creationId xmlns:a16="http://schemas.microsoft.com/office/drawing/2014/main" id="{B8D59124-F7D1-4EB1-A1FE-7F29EE677398}"/>
              </a:ext>
            </a:extLst>
          </p:cNvPr>
          <p:cNvSpPr/>
          <p:nvPr/>
        </p:nvSpPr>
        <p:spPr>
          <a:xfrm>
            <a:off x="9156569" y="1327516"/>
            <a:ext cx="2476949" cy="449271"/>
          </a:xfrm>
          <a:custGeom>
            <a:avLst/>
            <a:gdLst>
              <a:gd name="connsiteX0" fmla="*/ 223613 w 2476949"/>
              <a:gd name="connsiteY0" fmla="*/ 149445 h 449271"/>
              <a:gd name="connsiteX1" fmla="*/ 322404 w 2476949"/>
              <a:gd name="connsiteY1" fmla="*/ 71831 h 449271"/>
              <a:gd name="connsiteX2" fmla="*/ 803001 w 2476949"/>
              <a:gd name="connsiteY2" fmla="*/ 54099 h 449271"/>
              <a:gd name="connsiteX3" fmla="*/ 1287554 w 2476949"/>
              <a:gd name="connsiteY3" fmla="*/ 35692 h 449271"/>
              <a:gd name="connsiteX4" fmla="*/ 1476364 w 2476949"/>
              <a:gd name="connsiteY4" fmla="*/ 2079 h 449271"/>
              <a:gd name="connsiteX5" fmla="*/ 1710528 w 2476949"/>
              <a:gd name="connsiteY5" fmla="*/ 25801 h 449271"/>
              <a:gd name="connsiteX6" fmla="*/ 2033334 w 2476949"/>
              <a:gd name="connsiteY6" fmla="*/ 7175 h 449271"/>
              <a:gd name="connsiteX7" fmla="*/ 2197030 w 2476949"/>
              <a:gd name="connsiteY7" fmla="*/ 57989 h 449271"/>
              <a:gd name="connsiteX8" fmla="*/ 2407112 w 2476949"/>
              <a:gd name="connsiteY8" fmla="*/ 107305 h 449271"/>
              <a:gd name="connsiteX9" fmla="*/ 2397709 w 2476949"/>
              <a:gd name="connsiteY9" fmla="*/ 160780 h 449271"/>
              <a:gd name="connsiteX10" fmla="*/ 2466399 w 2476949"/>
              <a:gd name="connsiteY10" fmla="*/ 242543 h 449271"/>
              <a:gd name="connsiteX11" fmla="*/ 2144625 w 2476949"/>
              <a:gd name="connsiteY11" fmla="*/ 314115 h 449271"/>
              <a:gd name="connsiteX12" fmla="*/ 2029435 w 2476949"/>
              <a:gd name="connsiteY12" fmla="*/ 375442 h 449271"/>
              <a:gd name="connsiteX13" fmla="*/ 1637251 w 2476949"/>
              <a:gd name="connsiteY13" fmla="*/ 382868 h 449271"/>
              <a:gd name="connsiteX14" fmla="*/ 1356989 w 2476949"/>
              <a:gd name="connsiteY14" fmla="*/ 448293 h 449271"/>
              <a:gd name="connsiteX15" fmla="*/ 944910 w 2476949"/>
              <a:gd name="connsiteY15" fmla="*/ 408358 h 449271"/>
              <a:gd name="connsiteX16" fmla="*/ 332782 w 2476949"/>
              <a:gd name="connsiteY16" fmla="*/ 368901 h 449271"/>
              <a:gd name="connsiteX17" fmla="*/ 63643 w 2476949"/>
              <a:gd name="connsiteY17" fmla="*/ 324993 h 449271"/>
              <a:gd name="connsiteX18" fmla="*/ 121152 w 2476949"/>
              <a:gd name="connsiteY18" fmla="*/ 265725 h 449271"/>
              <a:gd name="connsiteX19" fmla="*/ -287 w 2476949"/>
              <a:gd name="connsiteY19" fmla="*/ 204917 h 449271"/>
              <a:gd name="connsiteX20" fmla="*/ 221491 w 2476949"/>
              <a:gd name="connsiteY20" fmla="*/ 150869 h 449271"/>
              <a:gd name="connsiteX21" fmla="*/ 223613 w 2476949"/>
              <a:gd name="connsiteY21" fmla="*/ 149445 h 449271"/>
              <a:gd name="connsiteX0" fmla="*/ 269081 w 2476949"/>
              <a:gd name="connsiteY0" fmla="*/ 272235 h 449271"/>
              <a:gd name="connsiteX1" fmla="*/ 123847 w 2476949"/>
              <a:gd name="connsiteY1" fmla="*/ 263946 h 449271"/>
              <a:gd name="connsiteX2" fmla="*/ 397229 w 2476949"/>
              <a:gd name="connsiteY2" fmla="*/ 362942 h 449271"/>
              <a:gd name="connsiteX3" fmla="*/ 333700 w 2476949"/>
              <a:gd name="connsiteY3" fmla="*/ 366904 h 449271"/>
              <a:gd name="connsiteX4" fmla="*/ 944795 w 2476949"/>
              <a:gd name="connsiteY4" fmla="*/ 406527 h 449271"/>
              <a:gd name="connsiteX5" fmla="*/ 906494 w 2476949"/>
              <a:gd name="connsiteY5" fmla="*/ 388432 h 449271"/>
              <a:gd name="connsiteX6" fmla="*/ 1652847 w 2476949"/>
              <a:gd name="connsiteY6" fmla="*/ 361403 h 449271"/>
              <a:gd name="connsiteX7" fmla="*/ 1637538 w 2476949"/>
              <a:gd name="connsiteY7" fmla="*/ 381256 h 449271"/>
              <a:gd name="connsiteX8" fmla="*/ 1956847 w 2476949"/>
              <a:gd name="connsiteY8" fmla="*/ 238716 h 449271"/>
              <a:gd name="connsiteX9" fmla="*/ 2143248 w 2476949"/>
              <a:gd name="connsiteY9" fmla="*/ 312929 h 449271"/>
              <a:gd name="connsiteX10" fmla="*/ 2396562 w 2476949"/>
              <a:gd name="connsiteY10" fmla="*/ 159678 h 449271"/>
              <a:gd name="connsiteX11" fmla="*/ 2313539 w 2476949"/>
              <a:gd name="connsiteY11" fmla="*/ 187508 h 449271"/>
              <a:gd name="connsiteX12" fmla="*/ 2197374 w 2476949"/>
              <a:gd name="connsiteY12" fmla="*/ 56429 h 449271"/>
              <a:gd name="connsiteX13" fmla="*/ 2201732 w 2476949"/>
              <a:gd name="connsiteY13" fmla="*/ 69574 h 449271"/>
              <a:gd name="connsiteX14" fmla="*/ 1667238 w 2476949"/>
              <a:gd name="connsiteY14" fmla="*/ 41099 h 449271"/>
              <a:gd name="connsiteX15" fmla="*/ 1709782 w 2476949"/>
              <a:gd name="connsiteY15" fmla="*/ 24335 h 449271"/>
              <a:gd name="connsiteX16" fmla="*/ 1269493 w 2476949"/>
              <a:gd name="connsiteY16" fmla="*/ 49087 h 449271"/>
              <a:gd name="connsiteX17" fmla="*/ 1290077 w 2476949"/>
              <a:gd name="connsiteY17" fmla="*/ 34631 h 449271"/>
              <a:gd name="connsiteX18" fmla="*/ 802714 w 2476949"/>
              <a:gd name="connsiteY18" fmla="*/ 53995 h 449271"/>
              <a:gd name="connsiteX19" fmla="*/ 877252 w 2476949"/>
              <a:gd name="connsiteY19" fmla="*/ 68014 h 449271"/>
              <a:gd name="connsiteX20" fmla="*/ 236628 w 2476949"/>
              <a:gd name="connsiteY20" fmla="*/ 164202 h 449271"/>
              <a:gd name="connsiteX21" fmla="*/ 223613 w 2476949"/>
              <a:gd name="connsiteY21" fmla="*/ 149445 h 44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6949" h="449271" fill="none" extrusionOk="0">
                <a:moveTo>
                  <a:pt x="223613" y="149445"/>
                </a:moveTo>
                <a:cubicBezTo>
                  <a:pt x="217545" y="123092"/>
                  <a:pt x="254303" y="99938"/>
                  <a:pt x="322404" y="71831"/>
                </a:cubicBezTo>
                <a:cubicBezTo>
                  <a:pt x="421649" y="59519"/>
                  <a:pt x="643911" y="57815"/>
                  <a:pt x="803001" y="54099"/>
                </a:cubicBezTo>
                <a:cubicBezTo>
                  <a:pt x="894646" y="41062"/>
                  <a:pt x="1122593" y="-559"/>
                  <a:pt x="1287554" y="35692"/>
                </a:cubicBezTo>
                <a:cubicBezTo>
                  <a:pt x="1309304" y="17002"/>
                  <a:pt x="1393680" y="-2402"/>
                  <a:pt x="1476364" y="2079"/>
                </a:cubicBezTo>
                <a:cubicBezTo>
                  <a:pt x="1556714" y="3766"/>
                  <a:pt x="1659196" y="9282"/>
                  <a:pt x="1710528" y="25801"/>
                </a:cubicBezTo>
                <a:cubicBezTo>
                  <a:pt x="1788140" y="-4635"/>
                  <a:pt x="1900246" y="-15648"/>
                  <a:pt x="2033334" y="7175"/>
                </a:cubicBezTo>
                <a:cubicBezTo>
                  <a:pt x="2118960" y="9998"/>
                  <a:pt x="2174923" y="31459"/>
                  <a:pt x="2197030" y="57989"/>
                </a:cubicBezTo>
                <a:cubicBezTo>
                  <a:pt x="2301518" y="62623"/>
                  <a:pt x="2373409" y="71755"/>
                  <a:pt x="2407112" y="107305"/>
                </a:cubicBezTo>
                <a:cubicBezTo>
                  <a:pt x="2435843" y="125022"/>
                  <a:pt x="2426668" y="143960"/>
                  <a:pt x="2397709" y="160780"/>
                </a:cubicBezTo>
                <a:cubicBezTo>
                  <a:pt x="2472835" y="194313"/>
                  <a:pt x="2497430" y="206989"/>
                  <a:pt x="2466399" y="242543"/>
                </a:cubicBezTo>
                <a:cubicBezTo>
                  <a:pt x="2446933" y="294107"/>
                  <a:pt x="2324473" y="332315"/>
                  <a:pt x="2144625" y="314115"/>
                </a:cubicBezTo>
                <a:cubicBezTo>
                  <a:pt x="2145281" y="330974"/>
                  <a:pt x="2098031" y="365375"/>
                  <a:pt x="2029435" y="375442"/>
                </a:cubicBezTo>
                <a:cubicBezTo>
                  <a:pt x="1940226" y="412613"/>
                  <a:pt x="1769893" y="420943"/>
                  <a:pt x="1637251" y="382868"/>
                </a:cubicBezTo>
                <a:cubicBezTo>
                  <a:pt x="1610137" y="412104"/>
                  <a:pt x="1507224" y="468346"/>
                  <a:pt x="1356989" y="448293"/>
                </a:cubicBezTo>
                <a:cubicBezTo>
                  <a:pt x="1181147" y="471803"/>
                  <a:pt x="1040106" y="420974"/>
                  <a:pt x="944910" y="408358"/>
                </a:cubicBezTo>
                <a:cubicBezTo>
                  <a:pt x="710910" y="425974"/>
                  <a:pt x="468333" y="429668"/>
                  <a:pt x="332782" y="368901"/>
                </a:cubicBezTo>
                <a:cubicBezTo>
                  <a:pt x="211361" y="370610"/>
                  <a:pt x="95447" y="350709"/>
                  <a:pt x="63643" y="324993"/>
                </a:cubicBezTo>
                <a:cubicBezTo>
                  <a:pt x="40833" y="310004"/>
                  <a:pt x="64110" y="279493"/>
                  <a:pt x="121152" y="265725"/>
                </a:cubicBezTo>
                <a:cubicBezTo>
                  <a:pt x="35058" y="252728"/>
                  <a:pt x="-12356" y="226448"/>
                  <a:pt x="-287" y="204917"/>
                </a:cubicBezTo>
                <a:cubicBezTo>
                  <a:pt x="27970" y="152204"/>
                  <a:pt x="124785" y="158379"/>
                  <a:pt x="221491" y="150869"/>
                </a:cubicBezTo>
                <a:cubicBezTo>
                  <a:pt x="222139" y="150488"/>
                  <a:pt x="223031" y="150012"/>
                  <a:pt x="223613" y="149445"/>
                </a:cubicBezTo>
                <a:close/>
              </a:path>
              <a:path w="2476949" h="449271" fill="none" extrusionOk="0">
                <a:moveTo>
                  <a:pt x="269081" y="272235"/>
                </a:moveTo>
                <a:cubicBezTo>
                  <a:pt x="215846" y="277812"/>
                  <a:pt x="175394" y="269351"/>
                  <a:pt x="123847" y="263946"/>
                </a:cubicBezTo>
                <a:moveTo>
                  <a:pt x="397229" y="362942"/>
                </a:moveTo>
                <a:cubicBezTo>
                  <a:pt x="373545" y="366842"/>
                  <a:pt x="355720" y="364841"/>
                  <a:pt x="333700" y="366904"/>
                </a:cubicBezTo>
                <a:moveTo>
                  <a:pt x="944795" y="406527"/>
                </a:moveTo>
                <a:cubicBezTo>
                  <a:pt x="926672" y="400345"/>
                  <a:pt x="914695" y="394746"/>
                  <a:pt x="906494" y="388432"/>
                </a:cubicBezTo>
                <a:moveTo>
                  <a:pt x="1652847" y="361403"/>
                </a:moveTo>
                <a:cubicBezTo>
                  <a:pt x="1649227" y="369209"/>
                  <a:pt x="1645163" y="374805"/>
                  <a:pt x="1637538" y="381256"/>
                </a:cubicBezTo>
                <a:moveTo>
                  <a:pt x="1956847" y="238716"/>
                </a:moveTo>
                <a:cubicBezTo>
                  <a:pt x="2074281" y="257341"/>
                  <a:pt x="2147436" y="272499"/>
                  <a:pt x="2143248" y="312929"/>
                </a:cubicBezTo>
                <a:moveTo>
                  <a:pt x="2396562" y="159678"/>
                </a:moveTo>
                <a:cubicBezTo>
                  <a:pt x="2383591" y="166734"/>
                  <a:pt x="2344268" y="181089"/>
                  <a:pt x="2313539" y="187508"/>
                </a:cubicBezTo>
                <a:moveTo>
                  <a:pt x="2197374" y="56429"/>
                </a:moveTo>
                <a:cubicBezTo>
                  <a:pt x="2200266" y="61747"/>
                  <a:pt x="2201665" y="65927"/>
                  <a:pt x="2201732" y="69574"/>
                </a:cubicBezTo>
                <a:moveTo>
                  <a:pt x="1667238" y="41099"/>
                </a:moveTo>
                <a:cubicBezTo>
                  <a:pt x="1677583" y="32826"/>
                  <a:pt x="1695366" y="29642"/>
                  <a:pt x="1709782" y="24335"/>
                </a:cubicBezTo>
                <a:moveTo>
                  <a:pt x="1269493" y="49087"/>
                </a:moveTo>
                <a:cubicBezTo>
                  <a:pt x="1273822" y="45050"/>
                  <a:pt x="1281948" y="40705"/>
                  <a:pt x="1290077" y="34631"/>
                </a:cubicBezTo>
                <a:moveTo>
                  <a:pt x="802714" y="53995"/>
                </a:moveTo>
                <a:cubicBezTo>
                  <a:pt x="831314" y="58024"/>
                  <a:pt x="854421" y="62054"/>
                  <a:pt x="877252" y="68014"/>
                </a:cubicBezTo>
                <a:moveTo>
                  <a:pt x="236628" y="164202"/>
                </a:moveTo>
                <a:cubicBezTo>
                  <a:pt x="231779" y="160313"/>
                  <a:pt x="226397" y="155069"/>
                  <a:pt x="223613" y="149445"/>
                </a:cubicBezTo>
              </a:path>
              <a:path w="2476949" h="449271" stroke="0" extrusionOk="0">
                <a:moveTo>
                  <a:pt x="223613" y="149445"/>
                </a:moveTo>
                <a:cubicBezTo>
                  <a:pt x="200975" y="117597"/>
                  <a:pt x="250680" y="100000"/>
                  <a:pt x="322404" y="71831"/>
                </a:cubicBezTo>
                <a:cubicBezTo>
                  <a:pt x="448074" y="46638"/>
                  <a:pt x="658430" y="65754"/>
                  <a:pt x="803001" y="54099"/>
                </a:cubicBezTo>
                <a:cubicBezTo>
                  <a:pt x="900978" y="41407"/>
                  <a:pt x="1180704" y="-20263"/>
                  <a:pt x="1287554" y="35692"/>
                </a:cubicBezTo>
                <a:cubicBezTo>
                  <a:pt x="1328202" y="20971"/>
                  <a:pt x="1395873" y="11683"/>
                  <a:pt x="1476364" y="2079"/>
                </a:cubicBezTo>
                <a:cubicBezTo>
                  <a:pt x="1562143" y="-837"/>
                  <a:pt x="1669751" y="17755"/>
                  <a:pt x="1710528" y="25801"/>
                </a:cubicBezTo>
                <a:cubicBezTo>
                  <a:pt x="1770722" y="1655"/>
                  <a:pt x="1928354" y="-8827"/>
                  <a:pt x="2033334" y="7175"/>
                </a:cubicBezTo>
                <a:cubicBezTo>
                  <a:pt x="2116835" y="22239"/>
                  <a:pt x="2182860" y="33429"/>
                  <a:pt x="2197030" y="57989"/>
                </a:cubicBezTo>
                <a:cubicBezTo>
                  <a:pt x="2290828" y="57695"/>
                  <a:pt x="2373555" y="84698"/>
                  <a:pt x="2407112" y="107305"/>
                </a:cubicBezTo>
                <a:cubicBezTo>
                  <a:pt x="2430277" y="123276"/>
                  <a:pt x="2430059" y="142904"/>
                  <a:pt x="2397709" y="160780"/>
                </a:cubicBezTo>
                <a:cubicBezTo>
                  <a:pt x="2465133" y="177838"/>
                  <a:pt x="2496563" y="219150"/>
                  <a:pt x="2466399" y="242543"/>
                </a:cubicBezTo>
                <a:cubicBezTo>
                  <a:pt x="2425241" y="262843"/>
                  <a:pt x="2276655" y="337210"/>
                  <a:pt x="2144625" y="314115"/>
                </a:cubicBezTo>
                <a:cubicBezTo>
                  <a:pt x="2142505" y="336590"/>
                  <a:pt x="2104964" y="365527"/>
                  <a:pt x="2029435" y="375442"/>
                </a:cubicBezTo>
                <a:cubicBezTo>
                  <a:pt x="1939389" y="384021"/>
                  <a:pt x="1760380" y="420414"/>
                  <a:pt x="1637251" y="382868"/>
                </a:cubicBezTo>
                <a:cubicBezTo>
                  <a:pt x="1593587" y="416581"/>
                  <a:pt x="1493439" y="443671"/>
                  <a:pt x="1356989" y="448293"/>
                </a:cubicBezTo>
                <a:cubicBezTo>
                  <a:pt x="1171859" y="464731"/>
                  <a:pt x="1038442" y="462211"/>
                  <a:pt x="944910" y="408358"/>
                </a:cubicBezTo>
                <a:cubicBezTo>
                  <a:pt x="718762" y="416028"/>
                  <a:pt x="472598" y="426488"/>
                  <a:pt x="332782" y="368901"/>
                </a:cubicBezTo>
                <a:cubicBezTo>
                  <a:pt x="209880" y="373185"/>
                  <a:pt x="100154" y="356695"/>
                  <a:pt x="63643" y="324993"/>
                </a:cubicBezTo>
                <a:cubicBezTo>
                  <a:pt x="33097" y="309289"/>
                  <a:pt x="56430" y="277744"/>
                  <a:pt x="121152" y="265725"/>
                </a:cubicBezTo>
                <a:cubicBezTo>
                  <a:pt x="36085" y="253750"/>
                  <a:pt x="-11942" y="234908"/>
                  <a:pt x="-287" y="204917"/>
                </a:cubicBezTo>
                <a:cubicBezTo>
                  <a:pt x="14458" y="179976"/>
                  <a:pt x="91040" y="158291"/>
                  <a:pt x="221491" y="150869"/>
                </a:cubicBezTo>
                <a:cubicBezTo>
                  <a:pt x="222172" y="150301"/>
                  <a:pt x="222970" y="150070"/>
                  <a:pt x="223613" y="149445"/>
                </a:cubicBezTo>
                <a:close/>
              </a:path>
              <a:path w="2476949" h="449271" fill="none" stroke="0" extrusionOk="0">
                <a:moveTo>
                  <a:pt x="269081" y="272235"/>
                </a:moveTo>
                <a:cubicBezTo>
                  <a:pt x="208656" y="272003"/>
                  <a:pt x="175451" y="275227"/>
                  <a:pt x="123847" y="263946"/>
                </a:cubicBezTo>
                <a:moveTo>
                  <a:pt x="397229" y="362942"/>
                </a:moveTo>
                <a:cubicBezTo>
                  <a:pt x="377334" y="358689"/>
                  <a:pt x="355968" y="362389"/>
                  <a:pt x="333700" y="366904"/>
                </a:cubicBezTo>
                <a:moveTo>
                  <a:pt x="944795" y="406527"/>
                </a:moveTo>
                <a:cubicBezTo>
                  <a:pt x="928691" y="397853"/>
                  <a:pt x="918293" y="391887"/>
                  <a:pt x="906494" y="388432"/>
                </a:cubicBezTo>
                <a:moveTo>
                  <a:pt x="1652847" y="361403"/>
                </a:moveTo>
                <a:cubicBezTo>
                  <a:pt x="1651319" y="365922"/>
                  <a:pt x="1645438" y="372984"/>
                  <a:pt x="1637538" y="381256"/>
                </a:cubicBezTo>
                <a:moveTo>
                  <a:pt x="1956847" y="238716"/>
                </a:moveTo>
                <a:cubicBezTo>
                  <a:pt x="2063049" y="249531"/>
                  <a:pt x="2147004" y="278173"/>
                  <a:pt x="2143248" y="312929"/>
                </a:cubicBezTo>
                <a:moveTo>
                  <a:pt x="2396562" y="159678"/>
                </a:moveTo>
                <a:cubicBezTo>
                  <a:pt x="2374845" y="171277"/>
                  <a:pt x="2356249" y="179372"/>
                  <a:pt x="2313539" y="187508"/>
                </a:cubicBezTo>
                <a:moveTo>
                  <a:pt x="2197374" y="56429"/>
                </a:moveTo>
                <a:cubicBezTo>
                  <a:pt x="2200362" y="60981"/>
                  <a:pt x="2201955" y="64040"/>
                  <a:pt x="2201732" y="69574"/>
                </a:cubicBezTo>
                <a:moveTo>
                  <a:pt x="1667238" y="41099"/>
                </a:moveTo>
                <a:cubicBezTo>
                  <a:pt x="1677377" y="34204"/>
                  <a:pt x="1691777" y="28819"/>
                  <a:pt x="1709782" y="24335"/>
                </a:cubicBezTo>
                <a:moveTo>
                  <a:pt x="1269493" y="49087"/>
                </a:moveTo>
                <a:cubicBezTo>
                  <a:pt x="1273761" y="45978"/>
                  <a:pt x="1280913" y="38302"/>
                  <a:pt x="1290077" y="34631"/>
                </a:cubicBezTo>
                <a:moveTo>
                  <a:pt x="802714" y="53995"/>
                </a:moveTo>
                <a:cubicBezTo>
                  <a:pt x="831028" y="61370"/>
                  <a:pt x="853716" y="61085"/>
                  <a:pt x="877252" y="68014"/>
                </a:cubicBezTo>
                <a:moveTo>
                  <a:pt x="236628" y="164202"/>
                </a:moveTo>
                <a:cubicBezTo>
                  <a:pt x="231532" y="158050"/>
                  <a:pt x="225803" y="153212"/>
                  <a:pt x="223613" y="14944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060307760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흐름도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1686E17-F437-4315-950E-BFD18E659D5A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9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043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7A11DB4D-78DA-4D83-AA02-E6B02B552CE7}"/>
              </a:ext>
            </a:extLst>
          </p:cNvPr>
          <p:cNvSpPr/>
          <p:nvPr/>
        </p:nvSpPr>
        <p:spPr>
          <a:xfrm rot="10800000">
            <a:off x="240204" y="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B73764DC-90B7-48A9-BC14-321FC87DBF17}"/>
              </a:ext>
            </a:extLst>
          </p:cNvPr>
          <p:cNvSpPr/>
          <p:nvPr/>
        </p:nvSpPr>
        <p:spPr>
          <a:xfrm>
            <a:off x="1" y="1"/>
            <a:ext cx="1292479" cy="1384983"/>
          </a:xfrm>
          <a:custGeom>
            <a:avLst/>
            <a:gdLst>
              <a:gd name="connsiteX0" fmla="*/ 0 w 1292479"/>
              <a:gd name="connsiteY0" fmla="*/ 0 h 1384983"/>
              <a:gd name="connsiteX1" fmla="*/ 1239585 w 1292479"/>
              <a:gd name="connsiteY1" fmla="*/ 0 h 1384983"/>
              <a:gd name="connsiteX2" fmla="*/ 1244998 w 1292479"/>
              <a:gd name="connsiteY2" fmla="*/ 14790 h 1384983"/>
              <a:gd name="connsiteX3" fmla="*/ 1292479 w 1292479"/>
              <a:gd name="connsiteY3" fmla="*/ 328851 h 1384983"/>
              <a:gd name="connsiteX4" fmla="*/ 236347 w 1292479"/>
              <a:gd name="connsiteY4" fmla="*/ 1384983 h 1384983"/>
              <a:gd name="connsiteX5" fmla="*/ 101834 w 1292479"/>
              <a:gd name="connsiteY5" fmla="*/ 1376498 h 1384983"/>
              <a:gd name="connsiteX6" fmla="*/ 0 w 1292479"/>
              <a:gd name="connsiteY6" fmla="*/ 1357014 h 13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479" h="1384983">
                <a:moveTo>
                  <a:pt x="0" y="0"/>
                </a:moveTo>
                <a:lnTo>
                  <a:pt x="1239585" y="0"/>
                </a:lnTo>
                <a:lnTo>
                  <a:pt x="1244998" y="14790"/>
                </a:lnTo>
                <a:cubicBezTo>
                  <a:pt x="1275856" y="114001"/>
                  <a:pt x="1292479" y="219485"/>
                  <a:pt x="1292479" y="328851"/>
                </a:cubicBezTo>
                <a:cubicBezTo>
                  <a:pt x="1292479" y="912137"/>
                  <a:pt x="819633" y="1384983"/>
                  <a:pt x="236347" y="1384983"/>
                </a:cubicBezTo>
                <a:cubicBezTo>
                  <a:pt x="190778" y="1384983"/>
                  <a:pt x="145883" y="1382097"/>
                  <a:pt x="101834" y="1376498"/>
                </a:cubicBezTo>
                <a:lnTo>
                  <a:pt x="0" y="135701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47" y="1826130"/>
            <a:ext cx="2685429" cy="427560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614" y="1814892"/>
            <a:ext cx="2685429" cy="428684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A9B475F2-CE41-4B1C-82EF-702D2E35CCF6}"/>
              </a:ext>
            </a:extLst>
          </p:cNvPr>
          <p:cNvGrpSpPr/>
          <p:nvPr/>
        </p:nvGrpSpPr>
        <p:grpSpPr>
          <a:xfrm>
            <a:off x="7039030" y="222875"/>
            <a:ext cx="5140270" cy="524218"/>
            <a:chOff x="7039030" y="222875"/>
            <a:chExt cx="5140270" cy="524218"/>
          </a:xfrm>
        </p:grpSpPr>
        <p:sp>
          <p:nvSpPr>
            <p:cNvPr id="13" name="화살표: 오각형 3">
              <a:extLst>
                <a:ext uri="{FF2B5EF4-FFF2-40B4-BE49-F238E27FC236}">
                  <a16:creationId xmlns:a16="http://schemas.microsoft.com/office/drawing/2014/main" id="{AC44372D-2DFB-4436-85F6-87B703784A7A}"/>
                </a:ext>
              </a:extLst>
            </p:cNvPr>
            <p:cNvSpPr/>
            <p:nvPr/>
          </p:nvSpPr>
          <p:spPr>
            <a:xfrm rot="10800000">
              <a:off x="7039030" y="222875"/>
              <a:ext cx="5140270" cy="524218"/>
            </a:xfrm>
            <a:custGeom>
              <a:avLst/>
              <a:gdLst>
                <a:gd name="connsiteX0" fmla="*/ 0 w 5140270"/>
                <a:gd name="connsiteY0" fmla="*/ 0 h 524218"/>
                <a:gd name="connsiteX1" fmla="*/ 794443 w 5140270"/>
                <a:gd name="connsiteY1" fmla="*/ 0 h 524218"/>
                <a:gd name="connsiteX2" fmla="*/ 1540105 w 5140270"/>
                <a:gd name="connsiteY2" fmla="*/ 0 h 524218"/>
                <a:gd name="connsiteX3" fmla="*/ 2188204 w 5140270"/>
                <a:gd name="connsiteY3" fmla="*/ 0 h 524218"/>
                <a:gd name="connsiteX4" fmla="*/ 2787521 w 5140270"/>
                <a:gd name="connsiteY4" fmla="*/ 0 h 524218"/>
                <a:gd name="connsiteX5" fmla="*/ 3338056 w 5140270"/>
                <a:gd name="connsiteY5" fmla="*/ 0 h 524218"/>
                <a:gd name="connsiteX6" fmla="*/ 3888591 w 5140270"/>
                <a:gd name="connsiteY6" fmla="*/ 0 h 524218"/>
                <a:gd name="connsiteX7" fmla="*/ 4878161 w 5140270"/>
                <a:gd name="connsiteY7" fmla="*/ 0 h 524218"/>
                <a:gd name="connsiteX8" fmla="*/ 5140270 w 5140270"/>
                <a:gd name="connsiteY8" fmla="*/ 262109 h 524218"/>
                <a:gd name="connsiteX9" fmla="*/ 4878161 w 5140270"/>
                <a:gd name="connsiteY9" fmla="*/ 524218 h 524218"/>
                <a:gd name="connsiteX10" fmla="*/ 4230062 w 5140270"/>
                <a:gd name="connsiteY10" fmla="*/ 524218 h 524218"/>
                <a:gd name="connsiteX11" fmla="*/ 3484401 w 5140270"/>
                <a:gd name="connsiteY11" fmla="*/ 524218 h 524218"/>
                <a:gd name="connsiteX12" fmla="*/ 2836302 w 5140270"/>
                <a:gd name="connsiteY12" fmla="*/ 524218 h 524218"/>
                <a:gd name="connsiteX13" fmla="*/ 2041859 w 5140270"/>
                <a:gd name="connsiteY13" fmla="*/ 524218 h 524218"/>
                <a:gd name="connsiteX14" fmla="*/ 1247415 w 5140270"/>
                <a:gd name="connsiteY14" fmla="*/ 524218 h 524218"/>
                <a:gd name="connsiteX15" fmla="*/ 0 w 5140270"/>
                <a:gd name="connsiteY15" fmla="*/ 524218 h 524218"/>
                <a:gd name="connsiteX16" fmla="*/ 0 w 5140270"/>
                <a:gd name="connsiteY16" fmla="*/ 0 h 5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270" h="524218" fill="none" extrusionOk="0">
                  <a:moveTo>
                    <a:pt x="0" y="0"/>
                  </a:moveTo>
                  <a:cubicBezTo>
                    <a:pt x="214840" y="5676"/>
                    <a:pt x="492053" y="13449"/>
                    <a:pt x="794443" y="0"/>
                  </a:cubicBezTo>
                  <a:cubicBezTo>
                    <a:pt x="1096833" y="-13449"/>
                    <a:pt x="1285045" y="15801"/>
                    <a:pt x="1540105" y="0"/>
                  </a:cubicBezTo>
                  <a:cubicBezTo>
                    <a:pt x="1795165" y="-15801"/>
                    <a:pt x="1886815" y="-6943"/>
                    <a:pt x="2188204" y="0"/>
                  </a:cubicBezTo>
                  <a:cubicBezTo>
                    <a:pt x="2489593" y="6943"/>
                    <a:pt x="2584801" y="-11918"/>
                    <a:pt x="2787521" y="0"/>
                  </a:cubicBezTo>
                  <a:cubicBezTo>
                    <a:pt x="2990241" y="11918"/>
                    <a:pt x="3190684" y="-2390"/>
                    <a:pt x="3338056" y="0"/>
                  </a:cubicBezTo>
                  <a:cubicBezTo>
                    <a:pt x="3485429" y="2390"/>
                    <a:pt x="3681009" y="26464"/>
                    <a:pt x="3888591" y="0"/>
                  </a:cubicBezTo>
                  <a:cubicBezTo>
                    <a:pt x="4096173" y="-26464"/>
                    <a:pt x="4624283" y="40441"/>
                    <a:pt x="4878161" y="0"/>
                  </a:cubicBezTo>
                  <a:cubicBezTo>
                    <a:pt x="5008274" y="114148"/>
                    <a:pt x="5023600" y="167591"/>
                    <a:pt x="5140270" y="262109"/>
                  </a:cubicBezTo>
                  <a:cubicBezTo>
                    <a:pt x="5044306" y="343785"/>
                    <a:pt x="4984616" y="440483"/>
                    <a:pt x="4878161" y="524218"/>
                  </a:cubicBezTo>
                  <a:cubicBezTo>
                    <a:pt x="4637380" y="526079"/>
                    <a:pt x="4479903" y="512960"/>
                    <a:pt x="4230062" y="524218"/>
                  </a:cubicBezTo>
                  <a:cubicBezTo>
                    <a:pt x="3980221" y="535476"/>
                    <a:pt x="3663451" y="514639"/>
                    <a:pt x="3484401" y="524218"/>
                  </a:cubicBezTo>
                  <a:cubicBezTo>
                    <a:pt x="3305351" y="533797"/>
                    <a:pt x="3003048" y="553027"/>
                    <a:pt x="2836302" y="524218"/>
                  </a:cubicBezTo>
                  <a:cubicBezTo>
                    <a:pt x="2669556" y="495409"/>
                    <a:pt x="2364239" y="540546"/>
                    <a:pt x="2041859" y="524218"/>
                  </a:cubicBezTo>
                  <a:cubicBezTo>
                    <a:pt x="1719479" y="507890"/>
                    <a:pt x="1406467" y="531059"/>
                    <a:pt x="1247415" y="524218"/>
                  </a:cubicBezTo>
                  <a:cubicBezTo>
                    <a:pt x="1088363" y="517377"/>
                    <a:pt x="448240" y="471177"/>
                    <a:pt x="0" y="524218"/>
                  </a:cubicBezTo>
                  <a:cubicBezTo>
                    <a:pt x="-20192" y="280374"/>
                    <a:pt x="11098" y="237877"/>
                    <a:pt x="0" y="0"/>
                  </a:cubicBezTo>
                  <a:close/>
                </a:path>
                <a:path w="5140270" h="524218" stroke="0" extrusionOk="0">
                  <a:moveTo>
                    <a:pt x="0" y="0"/>
                  </a:moveTo>
                  <a:cubicBezTo>
                    <a:pt x="291360" y="1802"/>
                    <a:pt x="376608" y="3447"/>
                    <a:pt x="648099" y="0"/>
                  </a:cubicBezTo>
                  <a:cubicBezTo>
                    <a:pt x="919590" y="-3447"/>
                    <a:pt x="1065280" y="16292"/>
                    <a:pt x="1296197" y="0"/>
                  </a:cubicBezTo>
                  <a:cubicBezTo>
                    <a:pt x="1527114" y="-16292"/>
                    <a:pt x="1779974" y="6769"/>
                    <a:pt x="2041859" y="0"/>
                  </a:cubicBezTo>
                  <a:cubicBezTo>
                    <a:pt x="2303744" y="-6769"/>
                    <a:pt x="2335074" y="2462"/>
                    <a:pt x="2592394" y="0"/>
                  </a:cubicBezTo>
                  <a:cubicBezTo>
                    <a:pt x="2849714" y="-2462"/>
                    <a:pt x="2905537" y="-5234"/>
                    <a:pt x="3142929" y="0"/>
                  </a:cubicBezTo>
                  <a:cubicBezTo>
                    <a:pt x="3380321" y="5234"/>
                    <a:pt x="3677468" y="23909"/>
                    <a:pt x="3839810" y="0"/>
                  </a:cubicBezTo>
                  <a:cubicBezTo>
                    <a:pt x="4002152" y="-23909"/>
                    <a:pt x="4597375" y="4261"/>
                    <a:pt x="4878161" y="0"/>
                  </a:cubicBezTo>
                  <a:cubicBezTo>
                    <a:pt x="4947883" y="54833"/>
                    <a:pt x="5044118" y="187013"/>
                    <a:pt x="5140270" y="262109"/>
                  </a:cubicBezTo>
                  <a:cubicBezTo>
                    <a:pt x="5059839" y="360009"/>
                    <a:pt x="4966206" y="456990"/>
                    <a:pt x="4878161" y="524218"/>
                  </a:cubicBezTo>
                  <a:cubicBezTo>
                    <a:pt x="4667178" y="560978"/>
                    <a:pt x="4361197" y="501237"/>
                    <a:pt x="4083718" y="524218"/>
                  </a:cubicBezTo>
                  <a:cubicBezTo>
                    <a:pt x="3806239" y="547199"/>
                    <a:pt x="3760650" y="500544"/>
                    <a:pt x="3484401" y="524218"/>
                  </a:cubicBezTo>
                  <a:cubicBezTo>
                    <a:pt x="3208152" y="547892"/>
                    <a:pt x="3098320" y="530531"/>
                    <a:pt x="2933865" y="524218"/>
                  </a:cubicBezTo>
                  <a:cubicBezTo>
                    <a:pt x="2769410" y="517905"/>
                    <a:pt x="2547912" y="551639"/>
                    <a:pt x="2334548" y="524218"/>
                  </a:cubicBezTo>
                  <a:cubicBezTo>
                    <a:pt x="2121184" y="496797"/>
                    <a:pt x="1898191" y="545283"/>
                    <a:pt x="1784013" y="524218"/>
                  </a:cubicBezTo>
                  <a:cubicBezTo>
                    <a:pt x="1669835" y="503153"/>
                    <a:pt x="1205246" y="521763"/>
                    <a:pt x="1038351" y="524218"/>
                  </a:cubicBezTo>
                  <a:cubicBezTo>
                    <a:pt x="871456" y="526673"/>
                    <a:pt x="469393" y="571983"/>
                    <a:pt x="0" y="524218"/>
                  </a:cubicBezTo>
                  <a:cubicBezTo>
                    <a:pt x="-23524" y="410951"/>
                    <a:pt x="-19511" y="19136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59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4280972355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12750" latinLnBrk="0" hangingPunct="0"/>
              <a:endParaRPr lang="ko-KR" altLang="en-US" sz="16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E81197D-43F1-4D47-9811-D1027FF26A72}"/>
                </a:ext>
              </a:extLst>
            </p:cNvPr>
            <p:cNvSpPr/>
            <p:nvPr/>
          </p:nvSpPr>
          <p:spPr>
            <a:xfrm>
              <a:off x="8809669" y="297490"/>
              <a:ext cx="171874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ko-KR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APP </a:t>
              </a:r>
              <a:r>
                <a:rPr lang="ko-KR" alt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주요 기능</a:t>
              </a:r>
              <a:endParaRPr lang="en-US" altLang="ko-K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819C773-8A48-4E8E-BD7D-93FE74ABC0B7}"/>
              </a:ext>
            </a:extLst>
          </p:cNvPr>
          <p:cNvSpPr/>
          <p:nvPr/>
        </p:nvSpPr>
        <p:spPr>
          <a:xfrm>
            <a:off x="1142146" y="1814045"/>
            <a:ext cx="2685429" cy="4266717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9486D74-3F0D-4DB2-9F15-4914E4AE2906}"/>
              </a:ext>
            </a:extLst>
          </p:cNvPr>
          <p:cNvSpPr/>
          <p:nvPr/>
        </p:nvSpPr>
        <p:spPr>
          <a:xfrm>
            <a:off x="4425614" y="1814891"/>
            <a:ext cx="2685431" cy="4266717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사각형: 잘린 한쪽 모서리 9">
            <a:extLst>
              <a:ext uri="{FF2B5EF4-FFF2-40B4-BE49-F238E27FC236}">
                <a16:creationId xmlns:a16="http://schemas.microsoft.com/office/drawing/2014/main" id="{EF6B3A48-9EB2-4CCA-AC8F-19855B97FBAC}"/>
              </a:ext>
            </a:extLst>
          </p:cNvPr>
          <p:cNvSpPr/>
          <p:nvPr/>
        </p:nvSpPr>
        <p:spPr>
          <a:xfrm>
            <a:off x="7738371" y="1826130"/>
            <a:ext cx="3767397" cy="540002"/>
          </a:xfrm>
          <a:prstGeom prst="snip1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실시간 소음 모니터링 기능</a:t>
            </a:r>
          </a:p>
        </p:txBody>
      </p:sp>
      <p:sp>
        <p:nvSpPr>
          <p:cNvPr id="21" name="사각형: 잘린 한쪽 모서리 13">
            <a:extLst>
              <a:ext uri="{FF2B5EF4-FFF2-40B4-BE49-F238E27FC236}">
                <a16:creationId xmlns:a16="http://schemas.microsoft.com/office/drawing/2014/main" id="{A936A9AB-0BE0-4191-ACAB-0B234A99A2A1}"/>
              </a:ext>
            </a:extLst>
          </p:cNvPr>
          <p:cNvSpPr/>
          <p:nvPr/>
        </p:nvSpPr>
        <p:spPr>
          <a:xfrm>
            <a:off x="7738371" y="2667253"/>
            <a:ext cx="3767398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소음 유발 가능성 표시 기능</a:t>
            </a:r>
          </a:p>
        </p:txBody>
      </p:sp>
      <p:sp>
        <p:nvSpPr>
          <p:cNvPr id="22" name="사각형: 잘린 한쪽 모서리 14">
            <a:extLst>
              <a:ext uri="{FF2B5EF4-FFF2-40B4-BE49-F238E27FC236}">
                <a16:creationId xmlns:a16="http://schemas.microsoft.com/office/drawing/2014/main" id="{F484DE79-6FAD-40CC-B138-398B0BB49241}"/>
              </a:ext>
            </a:extLst>
          </p:cNvPr>
          <p:cNvSpPr/>
          <p:nvPr/>
        </p:nvSpPr>
        <p:spPr>
          <a:xfrm>
            <a:off x="7743393" y="3541396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일시적인 소음 유발 시 알림 기능</a:t>
            </a:r>
          </a:p>
        </p:txBody>
      </p:sp>
      <p:sp>
        <p:nvSpPr>
          <p:cNvPr id="23" name="사각형: 잘린 한쪽 모서리 15">
            <a:extLst>
              <a:ext uri="{FF2B5EF4-FFF2-40B4-BE49-F238E27FC236}">
                <a16:creationId xmlns:a16="http://schemas.microsoft.com/office/drawing/2014/main" id="{D061A5BC-0272-4887-A166-09A388CBC05E}"/>
              </a:ext>
            </a:extLst>
          </p:cNvPr>
          <p:cNvSpPr/>
          <p:nvPr/>
        </p:nvSpPr>
        <p:spPr>
          <a:xfrm>
            <a:off x="7738371" y="4415539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화재 발생시 이웃에게 알림 기능</a:t>
            </a:r>
          </a:p>
        </p:txBody>
      </p:sp>
      <p:sp>
        <p:nvSpPr>
          <p:cNvPr id="24" name="사각형: 잘린 한쪽 모서리 16">
            <a:extLst>
              <a:ext uri="{FF2B5EF4-FFF2-40B4-BE49-F238E27FC236}">
                <a16:creationId xmlns:a16="http://schemas.microsoft.com/office/drawing/2014/main" id="{B17002EE-D866-41F1-90E2-247E7235B5AE}"/>
              </a:ext>
            </a:extLst>
          </p:cNvPr>
          <p:cNvSpPr/>
          <p:nvPr/>
        </p:nvSpPr>
        <p:spPr>
          <a:xfrm>
            <a:off x="7746581" y="5289682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위급 시 이웃에게 도움 요청 기능</a:t>
            </a: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498620DC-2B4F-4F2E-8B81-9B794F56218E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ko-KR" altLang="en-US"/>
          </a:p>
        </p:txBody>
      </p:sp>
      <p:pic>
        <p:nvPicPr>
          <p:cNvPr id="3" name="그래픽 2" descr="커서">
            <a:extLst>
              <a:ext uri="{FF2B5EF4-FFF2-40B4-BE49-F238E27FC236}">
                <a16:creationId xmlns:a16="http://schemas.microsoft.com/office/drawing/2014/main" id="{F4D8CFAC-9F59-43A8-8BC8-4D06BBAB5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9785" y="2060875"/>
            <a:ext cx="638342" cy="638342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4F1AD7C-2473-473F-8995-FD606BB9B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61304"/>
              </p:ext>
            </p:extLst>
          </p:nvPr>
        </p:nvGraphicFramePr>
        <p:xfrm>
          <a:off x="5606397" y="4819308"/>
          <a:ext cx="6221730" cy="1741202"/>
        </p:xfrm>
        <a:graphic>
          <a:graphicData uri="http://schemas.openxmlformats.org/drawingml/2006/table">
            <a:tbl>
              <a:tblPr/>
              <a:tblGrid>
                <a:gridCol w="2120646">
                  <a:extLst>
                    <a:ext uri="{9D8B030D-6E8A-4147-A177-3AD203B41FA5}">
                      <a16:colId xmlns:a16="http://schemas.microsoft.com/office/drawing/2014/main" val="3375000915"/>
                    </a:ext>
                  </a:extLst>
                </a:gridCol>
                <a:gridCol w="2120646">
                  <a:extLst>
                    <a:ext uri="{9D8B030D-6E8A-4147-A177-3AD203B41FA5}">
                      <a16:colId xmlns:a16="http://schemas.microsoft.com/office/drawing/2014/main" val="4082057712"/>
                    </a:ext>
                  </a:extLst>
                </a:gridCol>
                <a:gridCol w="990219">
                  <a:extLst>
                    <a:ext uri="{9D8B030D-6E8A-4147-A177-3AD203B41FA5}">
                      <a16:colId xmlns:a16="http://schemas.microsoft.com/office/drawing/2014/main" val="3504423483"/>
                    </a:ext>
                  </a:extLst>
                </a:gridCol>
                <a:gridCol w="990219">
                  <a:extLst>
                    <a:ext uri="{9D8B030D-6E8A-4147-A177-3AD203B41FA5}">
                      <a16:colId xmlns:a16="http://schemas.microsoft.com/office/drawing/2014/main" val="3553981268"/>
                    </a:ext>
                  </a:extLst>
                </a:gridCol>
              </a:tblGrid>
              <a:tr h="64395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층간소음의 기준</a:t>
                      </a:r>
                    </a:p>
                  </a:txBody>
                  <a:tcPr marL="68580" marR="68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주간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(6:00~22:00)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야간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(22:00~6:00)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72090"/>
                  </a:ext>
                </a:extLst>
              </a:tr>
              <a:tr h="36575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직접충격소음</a:t>
                      </a:r>
                    </a:p>
                  </a:txBody>
                  <a:tcPr marL="68580" marR="68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분간 등가 소음도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43dB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38dB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22719"/>
                  </a:ext>
                </a:extLst>
              </a:tr>
              <a:tr h="3657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최고 소음도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57dB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52dB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9133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sng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공기전달소음</a:t>
                      </a:r>
                    </a:p>
                  </a:txBody>
                  <a:tcPr marL="68580" marR="68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sng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u="sng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분간 등가소음도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45dB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40dB</a:t>
                      </a: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2178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1F1CDB3-FF11-4D0E-8B0D-3ABBCC1F7F61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38534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잘린 한쪽 모서리 9">
            <a:extLst>
              <a:ext uri="{FF2B5EF4-FFF2-40B4-BE49-F238E27FC236}">
                <a16:creationId xmlns:a16="http://schemas.microsoft.com/office/drawing/2014/main" id="{510F73FC-5773-4326-9F1F-C55F3362A98B}"/>
              </a:ext>
            </a:extLst>
          </p:cNvPr>
          <p:cNvSpPr/>
          <p:nvPr/>
        </p:nvSpPr>
        <p:spPr>
          <a:xfrm>
            <a:off x="7738371" y="1826130"/>
            <a:ext cx="3767397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실시간 소음 모니터링 기능</a:t>
            </a:r>
          </a:p>
        </p:txBody>
      </p:sp>
      <p:sp>
        <p:nvSpPr>
          <p:cNvPr id="4" name="사각형: 잘린 한쪽 모서리 13">
            <a:extLst>
              <a:ext uri="{FF2B5EF4-FFF2-40B4-BE49-F238E27FC236}">
                <a16:creationId xmlns:a16="http://schemas.microsoft.com/office/drawing/2014/main" id="{2BB33652-E69D-4015-99B6-98F5DA86883A}"/>
              </a:ext>
            </a:extLst>
          </p:cNvPr>
          <p:cNvSpPr/>
          <p:nvPr/>
        </p:nvSpPr>
        <p:spPr>
          <a:xfrm>
            <a:off x="7738371" y="2667253"/>
            <a:ext cx="3767398" cy="540002"/>
          </a:xfrm>
          <a:prstGeom prst="snip1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소음 유발 가능성 표시 기능</a:t>
            </a:r>
          </a:p>
        </p:txBody>
      </p:sp>
      <p:sp>
        <p:nvSpPr>
          <p:cNvPr id="5" name="사각형: 잘린 한쪽 모서리 14">
            <a:extLst>
              <a:ext uri="{FF2B5EF4-FFF2-40B4-BE49-F238E27FC236}">
                <a16:creationId xmlns:a16="http://schemas.microsoft.com/office/drawing/2014/main" id="{074FE47A-2FA5-4A6A-A5EB-2F3BB80B7E65}"/>
              </a:ext>
            </a:extLst>
          </p:cNvPr>
          <p:cNvSpPr/>
          <p:nvPr/>
        </p:nvSpPr>
        <p:spPr>
          <a:xfrm>
            <a:off x="7743393" y="3541396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일시적인 소음 유발 시 알림 기능</a:t>
            </a:r>
          </a:p>
        </p:txBody>
      </p:sp>
      <p:sp>
        <p:nvSpPr>
          <p:cNvPr id="6" name="사각형: 잘린 한쪽 모서리 15">
            <a:extLst>
              <a:ext uri="{FF2B5EF4-FFF2-40B4-BE49-F238E27FC236}">
                <a16:creationId xmlns:a16="http://schemas.microsoft.com/office/drawing/2014/main" id="{7841753E-7B61-4DB6-AFA5-A487F19982FD}"/>
              </a:ext>
            </a:extLst>
          </p:cNvPr>
          <p:cNvSpPr/>
          <p:nvPr/>
        </p:nvSpPr>
        <p:spPr>
          <a:xfrm>
            <a:off x="7738371" y="4415539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화재 발생시 이웃에게 알림 기능</a:t>
            </a:r>
          </a:p>
        </p:txBody>
      </p:sp>
      <p:sp>
        <p:nvSpPr>
          <p:cNvPr id="7" name="사각형: 잘린 한쪽 모서리 16">
            <a:extLst>
              <a:ext uri="{FF2B5EF4-FFF2-40B4-BE49-F238E27FC236}">
                <a16:creationId xmlns:a16="http://schemas.microsoft.com/office/drawing/2014/main" id="{7384D694-638D-4A36-A202-E3344E3F8B8C}"/>
              </a:ext>
            </a:extLst>
          </p:cNvPr>
          <p:cNvSpPr/>
          <p:nvPr/>
        </p:nvSpPr>
        <p:spPr>
          <a:xfrm>
            <a:off x="7746581" y="5289682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위급 시 이웃에게 도움 요청 기능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48" y="1826130"/>
            <a:ext cx="2628252" cy="4176151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102348" y="1826132"/>
            <a:ext cx="2603363" cy="4176151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381746" y="1826131"/>
            <a:ext cx="2603365" cy="4176151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8257D15-E5EE-4600-AD6A-A88EA24424C2}"/>
              </a:ext>
            </a:extLst>
          </p:cNvPr>
          <p:cNvGrpSpPr/>
          <p:nvPr/>
        </p:nvGrpSpPr>
        <p:grpSpPr>
          <a:xfrm>
            <a:off x="7039030" y="222875"/>
            <a:ext cx="5140270" cy="524218"/>
            <a:chOff x="7039030" y="222875"/>
            <a:chExt cx="5140270" cy="524218"/>
          </a:xfrm>
        </p:grpSpPr>
        <p:sp>
          <p:nvSpPr>
            <p:cNvPr id="27" name="화살표: 오각형 3">
              <a:extLst>
                <a:ext uri="{FF2B5EF4-FFF2-40B4-BE49-F238E27FC236}">
                  <a16:creationId xmlns:a16="http://schemas.microsoft.com/office/drawing/2014/main" id="{216E4C37-F184-46A9-9130-D15298BA6661}"/>
                </a:ext>
              </a:extLst>
            </p:cNvPr>
            <p:cNvSpPr/>
            <p:nvPr/>
          </p:nvSpPr>
          <p:spPr>
            <a:xfrm rot="10800000">
              <a:off x="7039030" y="222875"/>
              <a:ext cx="5140270" cy="524218"/>
            </a:xfrm>
            <a:custGeom>
              <a:avLst/>
              <a:gdLst>
                <a:gd name="connsiteX0" fmla="*/ 0 w 5140270"/>
                <a:gd name="connsiteY0" fmla="*/ 0 h 524218"/>
                <a:gd name="connsiteX1" fmla="*/ 794443 w 5140270"/>
                <a:gd name="connsiteY1" fmla="*/ 0 h 524218"/>
                <a:gd name="connsiteX2" fmla="*/ 1540105 w 5140270"/>
                <a:gd name="connsiteY2" fmla="*/ 0 h 524218"/>
                <a:gd name="connsiteX3" fmla="*/ 2188204 w 5140270"/>
                <a:gd name="connsiteY3" fmla="*/ 0 h 524218"/>
                <a:gd name="connsiteX4" fmla="*/ 2787521 w 5140270"/>
                <a:gd name="connsiteY4" fmla="*/ 0 h 524218"/>
                <a:gd name="connsiteX5" fmla="*/ 3338056 w 5140270"/>
                <a:gd name="connsiteY5" fmla="*/ 0 h 524218"/>
                <a:gd name="connsiteX6" fmla="*/ 3888591 w 5140270"/>
                <a:gd name="connsiteY6" fmla="*/ 0 h 524218"/>
                <a:gd name="connsiteX7" fmla="*/ 4878161 w 5140270"/>
                <a:gd name="connsiteY7" fmla="*/ 0 h 524218"/>
                <a:gd name="connsiteX8" fmla="*/ 5140270 w 5140270"/>
                <a:gd name="connsiteY8" fmla="*/ 262109 h 524218"/>
                <a:gd name="connsiteX9" fmla="*/ 4878161 w 5140270"/>
                <a:gd name="connsiteY9" fmla="*/ 524218 h 524218"/>
                <a:gd name="connsiteX10" fmla="*/ 4230062 w 5140270"/>
                <a:gd name="connsiteY10" fmla="*/ 524218 h 524218"/>
                <a:gd name="connsiteX11" fmla="*/ 3484401 w 5140270"/>
                <a:gd name="connsiteY11" fmla="*/ 524218 h 524218"/>
                <a:gd name="connsiteX12" fmla="*/ 2836302 w 5140270"/>
                <a:gd name="connsiteY12" fmla="*/ 524218 h 524218"/>
                <a:gd name="connsiteX13" fmla="*/ 2041859 w 5140270"/>
                <a:gd name="connsiteY13" fmla="*/ 524218 h 524218"/>
                <a:gd name="connsiteX14" fmla="*/ 1247415 w 5140270"/>
                <a:gd name="connsiteY14" fmla="*/ 524218 h 524218"/>
                <a:gd name="connsiteX15" fmla="*/ 0 w 5140270"/>
                <a:gd name="connsiteY15" fmla="*/ 524218 h 524218"/>
                <a:gd name="connsiteX16" fmla="*/ 0 w 5140270"/>
                <a:gd name="connsiteY16" fmla="*/ 0 h 5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270" h="524218" fill="none" extrusionOk="0">
                  <a:moveTo>
                    <a:pt x="0" y="0"/>
                  </a:moveTo>
                  <a:cubicBezTo>
                    <a:pt x="214840" y="5676"/>
                    <a:pt x="492053" y="13449"/>
                    <a:pt x="794443" y="0"/>
                  </a:cubicBezTo>
                  <a:cubicBezTo>
                    <a:pt x="1096833" y="-13449"/>
                    <a:pt x="1285045" y="15801"/>
                    <a:pt x="1540105" y="0"/>
                  </a:cubicBezTo>
                  <a:cubicBezTo>
                    <a:pt x="1795165" y="-15801"/>
                    <a:pt x="1886815" y="-6943"/>
                    <a:pt x="2188204" y="0"/>
                  </a:cubicBezTo>
                  <a:cubicBezTo>
                    <a:pt x="2489593" y="6943"/>
                    <a:pt x="2584801" y="-11918"/>
                    <a:pt x="2787521" y="0"/>
                  </a:cubicBezTo>
                  <a:cubicBezTo>
                    <a:pt x="2990241" y="11918"/>
                    <a:pt x="3190684" y="-2390"/>
                    <a:pt x="3338056" y="0"/>
                  </a:cubicBezTo>
                  <a:cubicBezTo>
                    <a:pt x="3485429" y="2390"/>
                    <a:pt x="3681009" y="26464"/>
                    <a:pt x="3888591" y="0"/>
                  </a:cubicBezTo>
                  <a:cubicBezTo>
                    <a:pt x="4096173" y="-26464"/>
                    <a:pt x="4624283" y="40441"/>
                    <a:pt x="4878161" y="0"/>
                  </a:cubicBezTo>
                  <a:cubicBezTo>
                    <a:pt x="5008274" y="114148"/>
                    <a:pt x="5023600" y="167591"/>
                    <a:pt x="5140270" y="262109"/>
                  </a:cubicBezTo>
                  <a:cubicBezTo>
                    <a:pt x="5044306" y="343785"/>
                    <a:pt x="4984616" y="440483"/>
                    <a:pt x="4878161" y="524218"/>
                  </a:cubicBezTo>
                  <a:cubicBezTo>
                    <a:pt x="4637380" y="526079"/>
                    <a:pt x="4479903" y="512960"/>
                    <a:pt x="4230062" y="524218"/>
                  </a:cubicBezTo>
                  <a:cubicBezTo>
                    <a:pt x="3980221" y="535476"/>
                    <a:pt x="3663451" y="514639"/>
                    <a:pt x="3484401" y="524218"/>
                  </a:cubicBezTo>
                  <a:cubicBezTo>
                    <a:pt x="3305351" y="533797"/>
                    <a:pt x="3003048" y="553027"/>
                    <a:pt x="2836302" y="524218"/>
                  </a:cubicBezTo>
                  <a:cubicBezTo>
                    <a:pt x="2669556" y="495409"/>
                    <a:pt x="2364239" y="540546"/>
                    <a:pt x="2041859" y="524218"/>
                  </a:cubicBezTo>
                  <a:cubicBezTo>
                    <a:pt x="1719479" y="507890"/>
                    <a:pt x="1406467" y="531059"/>
                    <a:pt x="1247415" y="524218"/>
                  </a:cubicBezTo>
                  <a:cubicBezTo>
                    <a:pt x="1088363" y="517377"/>
                    <a:pt x="448240" y="471177"/>
                    <a:pt x="0" y="524218"/>
                  </a:cubicBezTo>
                  <a:cubicBezTo>
                    <a:pt x="-20192" y="280374"/>
                    <a:pt x="11098" y="237877"/>
                    <a:pt x="0" y="0"/>
                  </a:cubicBezTo>
                  <a:close/>
                </a:path>
                <a:path w="5140270" h="524218" stroke="0" extrusionOk="0">
                  <a:moveTo>
                    <a:pt x="0" y="0"/>
                  </a:moveTo>
                  <a:cubicBezTo>
                    <a:pt x="291360" y="1802"/>
                    <a:pt x="376608" y="3447"/>
                    <a:pt x="648099" y="0"/>
                  </a:cubicBezTo>
                  <a:cubicBezTo>
                    <a:pt x="919590" y="-3447"/>
                    <a:pt x="1065280" y="16292"/>
                    <a:pt x="1296197" y="0"/>
                  </a:cubicBezTo>
                  <a:cubicBezTo>
                    <a:pt x="1527114" y="-16292"/>
                    <a:pt x="1779974" y="6769"/>
                    <a:pt x="2041859" y="0"/>
                  </a:cubicBezTo>
                  <a:cubicBezTo>
                    <a:pt x="2303744" y="-6769"/>
                    <a:pt x="2335074" y="2462"/>
                    <a:pt x="2592394" y="0"/>
                  </a:cubicBezTo>
                  <a:cubicBezTo>
                    <a:pt x="2849714" y="-2462"/>
                    <a:pt x="2905537" y="-5234"/>
                    <a:pt x="3142929" y="0"/>
                  </a:cubicBezTo>
                  <a:cubicBezTo>
                    <a:pt x="3380321" y="5234"/>
                    <a:pt x="3677468" y="23909"/>
                    <a:pt x="3839810" y="0"/>
                  </a:cubicBezTo>
                  <a:cubicBezTo>
                    <a:pt x="4002152" y="-23909"/>
                    <a:pt x="4597375" y="4261"/>
                    <a:pt x="4878161" y="0"/>
                  </a:cubicBezTo>
                  <a:cubicBezTo>
                    <a:pt x="4947883" y="54833"/>
                    <a:pt x="5044118" y="187013"/>
                    <a:pt x="5140270" y="262109"/>
                  </a:cubicBezTo>
                  <a:cubicBezTo>
                    <a:pt x="5059839" y="360009"/>
                    <a:pt x="4966206" y="456990"/>
                    <a:pt x="4878161" y="524218"/>
                  </a:cubicBezTo>
                  <a:cubicBezTo>
                    <a:pt x="4667178" y="560978"/>
                    <a:pt x="4361197" y="501237"/>
                    <a:pt x="4083718" y="524218"/>
                  </a:cubicBezTo>
                  <a:cubicBezTo>
                    <a:pt x="3806239" y="547199"/>
                    <a:pt x="3760650" y="500544"/>
                    <a:pt x="3484401" y="524218"/>
                  </a:cubicBezTo>
                  <a:cubicBezTo>
                    <a:pt x="3208152" y="547892"/>
                    <a:pt x="3098320" y="530531"/>
                    <a:pt x="2933865" y="524218"/>
                  </a:cubicBezTo>
                  <a:cubicBezTo>
                    <a:pt x="2769410" y="517905"/>
                    <a:pt x="2547912" y="551639"/>
                    <a:pt x="2334548" y="524218"/>
                  </a:cubicBezTo>
                  <a:cubicBezTo>
                    <a:pt x="2121184" y="496797"/>
                    <a:pt x="1898191" y="545283"/>
                    <a:pt x="1784013" y="524218"/>
                  </a:cubicBezTo>
                  <a:cubicBezTo>
                    <a:pt x="1669835" y="503153"/>
                    <a:pt x="1205246" y="521763"/>
                    <a:pt x="1038351" y="524218"/>
                  </a:cubicBezTo>
                  <a:cubicBezTo>
                    <a:pt x="871456" y="526673"/>
                    <a:pt x="469393" y="571983"/>
                    <a:pt x="0" y="524218"/>
                  </a:cubicBezTo>
                  <a:cubicBezTo>
                    <a:pt x="-23524" y="410951"/>
                    <a:pt x="-19511" y="19136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59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4280972355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12750" latinLnBrk="0" hangingPunct="0"/>
              <a:endParaRPr lang="ko-KR" altLang="en-US" sz="16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3FE7EAC-756E-4F13-9E2E-DBF63D167D7D}"/>
                </a:ext>
              </a:extLst>
            </p:cNvPr>
            <p:cNvSpPr/>
            <p:nvPr/>
          </p:nvSpPr>
          <p:spPr>
            <a:xfrm>
              <a:off x="8809669" y="297490"/>
              <a:ext cx="171874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ko-KR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APP </a:t>
              </a:r>
              <a:r>
                <a:rPr lang="ko-KR" alt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주요 기능</a:t>
              </a:r>
              <a:endParaRPr lang="en-US" altLang="ko-K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75CCBBD-3E5F-4B66-B0CE-5CBD867A5DBB}"/>
              </a:ext>
            </a:extLst>
          </p:cNvPr>
          <p:cNvSpPr/>
          <p:nvPr/>
        </p:nvSpPr>
        <p:spPr>
          <a:xfrm>
            <a:off x="979542" y="956006"/>
            <a:ext cx="2775295" cy="562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319FDA3-CB9D-4988-AA5B-E00FB0BAEB55}"/>
              </a:ext>
            </a:extLst>
          </p:cNvPr>
          <p:cNvSpPr/>
          <p:nvPr/>
        </p:nvSpPr>
        <p:spPr>
          <a:xfrm>
            <a:off x="4215158" y="956006"/>
            <a:ext cx="2775295" cy="562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EAA097-0551-4030-96E2-296E34555FAF}"/>
              </a:ext>
            </a:extLst>
          </p:cNvPr>
          <p:cNvSpPr txBox="1"/>
          <p:nvPr/>
        </p:nvSpPr>
        <p:spPr>
          <a:xfrm>
            <a:off x="4209816" y="1012358"/>
            <a:ext cx="2775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600" dirty="0"/>
              <a:t>이웃에게 정보 공유</a:t>
            </a: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2FA88548-39DD-492A-9B3B-3897BC269BB3}"/>
              </a:ext>
            </a:extLst>
          </p:cNvPr>
          <p:cNvSpPr/>
          <p:nvPr/>
        </p:nvSpPr>
        <p:spPr>
          <a:xfrm rot="10800000">
            <a:off x="240204" y="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5C2E7E1B-D392-4D4A-905F-2A39B3A6C19C}"/>
              </a:ext>
            </a:extLst>
          </p:cNvPr>
          <p:cNvSpPr/>
          <p:nvPr/>
        </p:nvSpPr>
        <p:spPr>
          <a:xfrm>
            <a:off x="1" y="1"/>
            <a:ext cx="1292479" cy="1384983"/>
          </a:xfrm>
          <a:custGeom>
            <a:avLst/>
            <a:gdLst>
              <a:gd name="connsiteX0" fmla="*/ 0 w 1292479"/>
              <a:gd name="connsiteY0" fmla="*/ 0 h 1384983"/>
              <a:gd name="connsiteX1" fmla="*/ 1239585 w 1292479"/>
              <a:gd name="connsiteY1" fmla="*/ 0 h 1384983"/>
              <a:gd name="connsiteX2" fmla="*/ 1244998 w 1292479"/>
              <a:gd name="connsiteY2" fmla="*/ 14790 h 1384983"/>
              <a:gd name="connsiteX3" fmla="*/ 1292479 w 1292479"/>
              <a:gd name="connsiteY3" fmla="*/ 328851 h 1384983"/>
              <a:gd name="connsiteX4" fmla="*/ 236347 w 1292479"/>
              <a:gd name="connsiteY4" fmla="*/ 1384983 h 1384983"/>
              <a:gd name="connsiteX5" fmla="*/ 101834 w 1292479"/>
              <a:gd name="connsiteY5" fmla="*/ 1376498 h 1384983"/>
              <a:gd name="connsiteX6" fmla="*/ 0 w 1292479"/>
              <a:gd name="connsiteY6" fmla="*/ 1357014 h 13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479" h="1384983">
                <a:moveTo>
                  <a:pt x="0" y="0"/>
                </a:moveTo>
                <a:lnTo>
                  <a:pt x="1239585" y="0"/>
                </a:lnTo>
                <a:lnTo>
                  <a:pt x="1244998" y="14790"/>
                </a:lnTo>
                <a:cubicBezTo>
                  <a:pt x="1275856" y="114001"/>
                  <a:pt x="1292479" y="219485"/>
                  <a:pt x="1292479" y="328851"/>
                </a:cubicBezTo>
                <a:cubicBezTo>
                  <a:pt x="1292479" y="912137"/>
                  <a:pt x="819633" y="1384983"/>
                  <a:pt x="236347" y="1384983"/>
                </a:cubicBezTo>
                <a:cubicBezTo>
                  <a:pt x="190778" y="1384983"/>
                  <a:pt x="145883" y="1382097"/>
                  <a:pt x="101834" y="1376498"/>
                </a:cubicBezTo>
                <a:lnTo>
                  <a:pt x="0" y="135701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43FC5EC-A817-4C8C-B789-FAB7A6D402EA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F785CF-3549-40A4-9ABB-D3CB8CE494C9}"/>
              </a:ext>
            </a:extLst>
          </p:cNvPr>
          <p:cNvSpPr txBox="1"/>
          <p:nvPr/>
        </p:nvSpPr>
        <p:spPr>
          <a:xfrm>
            <a:off x="974200" y="1012035"/>
            <a:ext cx="2775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600" dirty="0"/>
              <a:t>층간소음 관련 사전 조사</a:t>
            </a:r>
          </a:p>
        </p:txBody>
      </p:sp>
      <p:pic>
        <p:nvPicPr>
          <p:cNvPr id="21" name="그래픽 20" descr="커서">
            <a:extLst>
              <a:ext uri="{FF2B5EF4-FFF2-40B4-BE49-F238E27FC236}">
                <a16:creationId xmlns:a16="http://schemas.microsoft.com/office/drawing/2014/main" id="{825801CF-21C0-4A14-A4ED-B6937AFB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9785" y="2903054"/>
            <a:ext cx="638342" cy="638342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0D8C688-FAC2-4CAA-B82C-E20D082DCED4}"/>
              </a:ext>
            </a:extLst>
          </p:cNvPr>
          <p:cNvGrpSpPr/>
          <p:nvPr/>
        </p:nvGrpSpPr>
        <p:grpSpPr>
          <a:xfrm>
            <a:off x="4381747" y="1826130"/>
            <a:ext cx="2596570" cy="4176151"/>
            <a:chOff x="4162779" y="1550881"/>
            <a:chExt cx="2876250" cy="4609617"/>
          </a:xfrm>
        </p:grpSpPr>
        <p:pic>
          <p:nvPicPr>
            <p:cNvPr id="9" name="그림 8" descr="스크린샷이(가) 표시된 사진&#10;&#10;자동 생성된 설명">
              <a:extLst>
                <a:ext uri="{FF2B5EF4-FFF2-40B4-BE49-F238E27FC236}">
                  <a16:creationId xmlns:a16="http://schemas.microsoft.com/office/drawing/2014/main" id="{BEB42073-7853-4E8C-A7F8-54B0944A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456" y="1550881"/>
              <a:ext cx="2865573" cy="4609617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7616417D-73C0-42EE-AAB0-DCD5C77F1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2779" y="5946578"/>
              <a:ext cx="2865574" cy="21391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C713534-F560-4AF9-82E2-A731436F957E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11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9972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잘린 한쪽 모서리 9">
            <a:extLst>
              <a:ext uri="{FF2B5EF4-FFF2-40B4-BE49-F238E27FC236}">
                <a16:creationId xmlns:a16="http://schemas.microsoft.com/office/drawing/2014/main" id="{03C48DB2-0B71-44C0-A19C-915E74026549}"/>
              </a:ext>
            </a:extLst>
          </p:cNvPr>
          <p:cNvSpPr/>
          <p:nvPr/>
        </p:nvSpPr>
        <p:spPr>
          <a:xfrm>
            <a:off x="7738371" y="1826130"/>
            <a:ext cx="3767397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실시간 소음 모니터링 기능</a:t>
            </a:r>
          </a:p>
        </p:txBody>
      </p:sp>
      <p:sp>
        <p:nvSpPr>
          <p:cNvPr id="26" name="사각형: 잘린 한쪽 모서리 13">
            <a:extLst>
              <a:ext uri="{FF2B5EF4-FFF2-40B4-BE49-F238E27FC236}">
                <a16:creationId xmlns:a16="http://schemas.microsoft.com/office/drawing/2014/main" id="{6F6EF582-6F81-46C1-B43F-01F773BEC382}"/>
              </a:ext>
            </a:extLst>
          </p:cNvPr>
          <p:cNvSpPr/>
          <p:nvPr/>
        </p:nvSpPr>
        <p:spPr>
          <a:xfrm>
            <a:off x="7738371" y="2667253"/>
            <a:ext cx="3767398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소음 유발 가능성 표시 기능</a:t>
            </a:r>
          </a:p>
        </p:txBody>
      </p:sp>
      <p:sp>
        <p:nvSpPr>
          <p:cNvPr id="27" name="사각형: 잘린 한쪽 모서리 14">
            <a:extLst>
              <a:ext uri="{FF2B5EF4-FFF2-40B4-BE49-F238E27FC236}">
                <a16:creationId xmlns:a16="http://schemas.microsoft.com/office/drawing/2014/main" id="{607362A0-FDCB-48E3-9FB7-3924C1B46B15}"/>
              </a:ext>
            </a:extLst>
          </p:cNvPr>
          <p:cNvSpPr/>
          <p:nvPr/>
        </p:nvSpPr>
        <p:spPr>
          <a:xfrm>
            <a:off x="7743393" y="3541396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일시적인 소음 유발 시 알림 기능</a:t>
            </a:r>
          </a:p>
        </p:txBody>
      </p:sp>
      <p:sp>
        <p:nvSpPr>
          <p:cNvPr id="28" name="사각형: 잘린 한쪽 모서리 15">
            <a:extLst>
              <a:ext uri="{FF2B5EF4-FFF2-40B4-BE49-F238E27FC236}">
                <a16:creationId xmlns:a16="http://schemas.microsoft.com/office/drawing/2014/main" id="{814EFE54-BFB4-46D0-9666-DDC27434FA49}"/>
              </a:ext>
            </a:extLst>
          </p:cNvPr>
          <p:cNvSpPr/>
          <p:nvPr/>
        </p:nvSpPr>
        <p:spPr>
          <a:xfrm>
            <a:off x="7738371" y="4415539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화재 발생시 이웃에게 알림 기능</a:t>
            </a:r>
          </a:p>
        </p:txBody>
      </p:sp>
      <p:sp>
        <p:nvSpPr>
          <p:cNvPr id="29" name="사각형: 잘린 한쪽 모서리 16">
            <a:extLst>
              <a:ext uri="{FF2B5EF4-FFF2-40B4-BE49-F238E27FC236}">
                <a16:creationId xmlns:a16="http://schemas.microsoft.com/office/drawing/2014/main" id="{ADBA307D-26DC-4474-A990-C49BF26787DC}"/>
              </a:ext>
            </a:extLst>
          </p:cNvPr>
          <p:cNvSpPr/>
          <p:nvPr/>
        </p:nvSpPr>
        <p:spPr>
          <a:xfrm>
            <a:off x="7746581" y="5289682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위급 시 이웃에게 도움 요청 기능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2C300C6-82A2-43F6-AA60-ED0FF89DBB10}"/>
              </a:ext>
            </a:extLst>
          </p:cNvPr>
          <p:cNvGrpSpPr/>
          <p:nvPr/>
        </p:nvGrpSpPr>
        <p:grpSpPr>
          <a:xfrm>
            <a:off x="7039030" y="222875"/>
            <a:ext cx="5140270" cy="524218"/>
            <a:chOff x="7039030" y="222875"/>
            <a:chExt cx="5140270" cy="524218"/>
          </a:xfrm>
        </p:grpSpPr>
        <p:sp>
          <p:nvSpPr>
            <p:cNvPr id="31" name="화살표: 오각형 3">
              <a:extLst>
                <a:ext uri="{FF2B5EF4-FFF2-40B4-BE49-F238E27FC236}">
                  <a16:creationId xmlns:a16="http://schemas.microsoft.com/office/drawing/2014/main" id="{94404B6F-BC07-47AE-8C6B-8C530CB2D11B}"/>
                </a:ext>
              </a:extLst>
            </p:cNvPr>
            <p:cNvSpPr/>
            <p:nvPr/>
          </p:nvSpPr>
          <p:spPr>
            <a:xfrm rot="10800000">
              <a:off x="7039030" y="222875"/>
              <a:ext cx="5140270" cy="524218"/>
            </a:xfrm>
            <a:custGeom>
              <a:avLst/>
              <a:gdLst>
                <a:gd name="connsiteX0" fmla="*/ 0 w 5140270"/>
                <a:gd name="connsiteY0" fmla="*/ 0 h 524218"/>
                <a:gd name="connsiteX1" fmla="*/ 794443 w 5140270"/>
                <a:gd name="connsiteY1" fmla="*/ 0 h 524218"/>
                <a:gd name="connsiteX2" fmla="*/ 1540105 w 5140270"/>
                <a:gd name="connsiteY2" fmla="*/ 0 h 524218"/>
                <a:gd name="connsiteX3" fmla="*/ 2188204 w 5140270"/>
                <a:gd name="connsiteY3" fmla="*/ 0 h 524218"/>
                <a:gd name="connsiteX4" fmla="*/ 2787521 w 5140270"/>
                <a:gd name="connsiteY4" fmla="*/ 0 h 524218"/>
                <a:gd name="connsiteX5" fmla="*/ 3338056 w 5140270"/>
                <a:gd name="connsiteY5" fmla="*/ 0 h 524218"/>
                <a:gd name="connsiteX6" fmla="*/ 3888591 w 5140270"/>
                <a:gd name="connsiteY6" fmla="*/ 0 h 524218"/>
                <a:gd name="connsiteX7" fmla="*/ 4878161 w 5140270"/>
                <a:gd name="connsiteY7" fmla="*/ 0 h 524218"/>
                <a:gd name="connsiteX8" fmla="*/ 5140270 w 5140270"/>
                <a:gd name="connsiteY8" fmla="*/ 262109 h 524218"/>
                <a:gd name="connsiteX9" fmla="*/ 4878161 w 5140270"/>
                <a:gd name="connsiteY9" fmla="*/ 524218 h 524218"/>
                <a:gd name="connsiteX10" fmla="*/ 4230062 w 5140270"/>
                <a:gd name="connsiteY10" fmla="*/ 524218 h 524218"/>
                <a:gd name="connsiteX11" fmla="*/ 3484401 w 5140270"/>
                <a:gd name="connsiteY11" fmla="*/ 524218 h 524218"/>
                <a:gd name="connsiteX12" fmla="*/ 2836302 w 5140270"/>
                <a:gd name="connsiteY12" fmla="*/ 524218 h 524218"/>
                <a:gd name="connsiteX13" fmla="*/ 2041859 w 5140270"/>
                <a:gd name="connsiteY13" fmla="*/ 524218 h 524218"/>
                <a:gd name="connsiteX14" fmla="*/ 1247415 w 5140270"/>
                <a:gd name="connsiteY14" fmla="*/ 524218 h 524218"/>
                <a:gd name="connsiteX15" fmla="*/ 0 w 5140270"/>
                <a:gd name="connsiteY15" fmla="*/ 524218 h 524218"/>
                <a:gd name="connsiteX16" fmla="*/ 0 w 5140270"/>
                <a:gd name="connsiteY16" fmla="*/ 0 h 5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270" h="524218" fill="none" extrusionOk="0">
                  <a:moveTo>
                    <a:pt x="0" y="0"/>
                  </a:moveTo>
                  <a:cubicBezTo>
                    <a:pt x="214840" y="5676"/>
                    <a:pt x="492053" y="13449"/>
                    <a:pt x="794443" y="0"/>
                  </a:cubicBezTo>
                  <a:cubicBezTo>
                    <a:pt x="1096833" y="-13449"/>
                    <a:pt x="1285045" y="15801"/>
                    <a:pt x="1540105" y="0"/>
                  </a:cubicBezTo>
                  <a:cubicBezTo>
                    <a:pt x="1795165" y="-15801"/>
                    <a:pt x="1886815" y="-6943"/>
                    <a:pt x="2188204" y="0"/>
                  </a:cubicBezTo>
                  <a:cubicBezTo>
                    <a:pt x="2489593" y="6943"/>
                    <a:pt x="2584801" y="-11918"/>
                    <a:pt x="2787521" y="0"/>
                  </a:cubicBezTo>
                  <a:cubicBezTo>
                    <a:pt x="2990241" y="11918"/>
                    <a:pt x="3190684" y="-2390"/>
                    <a:pt x="3338056" y="0"/>
                  </a:cubicBezTo>
                  <a:cubicBezTo>
                    <a:pt x="3485429" y="2390"/>
                    <a:pt x="3681009" y="26464"/>
                    <a:pt x="3888591" y="0"/>
                  </a:cubicBezTo>
                  <a:cubicBezTo>
                    <a:pt x="4096173" y="-26464"/>
                    <a:pt x="4624283" y="40441"/>
                    <a:pt x="4878161" y="0"/>
                  </a:cubicBezTo>
                  <a:cubicBezTo>
                    <a:pt x="5008274" y="114148"/>
                    <a:pt x="5023600" y="167591"/>
                    <a:pt x="5140270" y="262109"/>
                  </a:cubicBezTo>
                  <a:cubicBezTo>
                    <a:pt x="5044306" y="343785"/>
                    <a:pt x="4984616" y="440483"/>
                    <a:pt x="4878161" y="524218"/>
                  </a:cubicBezTo>
                  <a:cubicBezTo>
                    <a:pt x="4637380" y="526079"/>
                    <a:pt x="4479903" y="512960"/>
                    <a:pt x="4230062" y="524218"/>
                  </a:cubicBezTo>
                  <a:cubicBezTo>
                    <a:pt x="3980221" y="535476"/>
                    <a:pt x="3663451" y="514639"/>
                    <a:pt x="3484401" y="524218"/>
                  </a:cubicBezTo>
                  <a:cubicBezTo>
                    <a:pt x="3305351" y="533797"/>
                    <a:pt x="3003048" y="553027"/>
                    <a:pt x="2836302" y="524218"/>
                  </a:cubicBezTo>
                  <a:cubicBezTo>
                    <a:pt x="2669556" y="495409"/>
                    <a:pt x="2364239" y="540546"/>
                    <a:pt x="2041859" y="524218"/>
                  </a:cubicBezTo>
                  <a:cubicBezTo>
                    <a:pt x="1719479" y="507890"/>
                    <a:pt x="1406467" y="531059"/>
                    <a:pt x="1247415" y="524218"/>
                  </a:cubicBezTo>
                  <a:cubicBezTo>
                    <a:pt x="1088363" y="517377"/>
                    <a:pt x="448240" y="471177"/>
                    <a:pt x="0" y="524218"/>
                  </a:cubicBezTo>
                  <a:cubicBezTo>
                    <a:pt x="-20192" y="280374"/>
                    <a:pt x="11098" y="237877"/>
                    <a:pt x="0" y="0"/>
                  </a:cubicBezTo>
                  <a:close/>
                </a:path>
                <a:path w="5140270" h="524218" stroke="0" extrusionOk="0">
                  <a:moveTo>
                    <a:pt x="0" y="0"/>
                  </a:moveTo>
                  <a:cubicBezTo>
                    <a:pt x="291360" y="1802"/>
                    <a:pt x="376608" y="3447"/>
                    <a:pt x="648099" y="0"/>
                  </a:cubicBezTo>
                  <a:cubicBezTo>
                    <a:pt x="919590" y="-3447"/>
                    <a:pt x="1065280" y="16292"/>
                    <a:pt x="1296197" y="0"/>
                  </a:cubicBezTo>
                  <a:cubicBezTo>
                    <a:pt x="1527114" y="-16292"/>
                    <a:pt x="1779974" y="6769"/>
                    <a:pt x="2041859" y="0"/>
                  </a:cubicBezTo>
                  <a:cubicBezTo>
                    <a:pt x="2303744" y="-6769"/>
                    <a:pt x="2335074" y="2462"/>
                    <a:pt x="2592394" y="0"/>
                  </a:cubicBezTo>
                  <a:cubicBezTo>
                    <a:pt x="2849714" y="-2462"/>
                    <a:pt x="2905537" y="-5234"/>
                    <a:pt x="3142929" y="0"/>
                  </a:cubicBezTo>
                  <a:cubicBezTo>
                    <a:pt x="3380321" y="5234"/>
                    <a:pt x="3677468" y="23909"/>
                    <a:pt x="3839810" y="0"/>
                  </a:cubicBezTo>
                  <a:cubicBezTo>
                    <a:pt x="4002152" y="-23909"/>
                    <a:pt x="4597375" y="4261"/>
                    <a:pt x="4878161" y="0"/>
                  </a:cubicBezTo>
                  <a:cubicBezTo>
                    <a:pt x="4947883" y="54833"/>
                    <a:pt x="5044118" y="187013"/>
                    <a:pt x="5140270" y="262109"/>
                  </a:cubicBezTo>
                  <a:cubicBezTo>
                    <a:pt x="5059839" y="360009"/>
                    <a:pt x="4966206" y="456990"/>
                    <a:pt x="4878161" y="524218"/>
                  </a:cubicBezTo>
                  <a:cubicBezTo>
                    <a:pt x="4667178" y="560978"/>
                    <a:pt x="4361197" y="501237"/>
                    <a:pt x="4083718" y="524218"/>
                  </a:cubicBezTo>
                  <a:cubicBezTo>
                    <a:pt x="3806239" y="547199"/>
                    <a:pt x="3760650" y="500544"/>
                    <a:pt x="3484401" y="524218"/>
                  </a:cubicBezTo>
                  <a:cubicBezTo>
                    <a:pt x="3208152" y="547892"/>
                    <a:pt x="3098320" y="530531"/>
                    <a:pt x="2933865" y="524218"/>
                  </a:cubicBezTo>
                  <a:cubicBezTo>
                    <a:pt x="2769410" y="517905"/>
                    <a:pt x="2547912" y="551639"/>
                    <a:pt x="2334548" y="524218"/>
                  </a:cubicBezTo>
                  <a:cubicBezTo>
                    <a:pt x="2121184" y="496797"/>
                    <a:pt x="1898191" y="545283"/>
                    <a:pt x="1784013" y="524218"/>
                  </a:cubicBezTo>
                  <a:cubicBezTo>
                    <a:pt x="1669835" y="503153"/>
                    <a:pt x="1205246" y="521763"/>
                    <a:pt x="1038351" y="524218"/>
                  </a:cubicBezTo>
                  <a:cubicBezTo>
                    <a:pt x="871456" y="526673"/>
                    <a:pt x="469393" y="571983"/>
                    <a:pt x="0" y="524218"/>
                  </a:cubicBezTo>
                  <a:cubicBezTo>
                    <a:pt x="-23524" y="410951"/>
                    <a:pt x="-19511" y="19136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59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4280972355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12750" latinLnBrk="0" hangingPunct="0"/>
              <a:endParaRPr lang="ko-KR" altLang="en-US" sz="16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8FCE768B-B64B-4244-8528-D9D4C58076CF}"/>
                </a:ext>
              </a:extLst>
            </p:cNvPr>
            <p:cNvSpPr/>
            <p:nvPr/>
          </p:nvSpPr>
          <p:spPr>
            <a:xfrm>
              <a:off x="8809669" y="297490"/>
              <a:ext cx="171874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ko-KR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APP </a:t>
              </a:r>
              <a:r>
                <a:rPr lang="ko-KR" alt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주요 기능</a:t>
              </a:r>
              <a:endParaRPr lang="en-US" altLang="ko-K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F600AA17-BFBC-48F7-9E8E-0FA6B8C48B5E}"/>
              </a:ext>
            </a:extLst>
          </p:cNvPr>
          <p:cNvSpPr/>
          <p:nvPr/>
        </p:nvSpPr>
        <p:spPr>
          <a:xfrm rot="10800000">
            <a:off x="240204" y="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6F5A93B0-81AD-4DA3-82BA-6BE0252470AA}"/>
              </a:ext>
            </a:extLst>
          </p:cNvPr>
          <p:cNvSpPr/>
          <p:nvPr/>
        </p:nvSpPr>
        <p:spPr>
          <a:xfrm>
            <a:off x="1" y="1"/>
            <a:ext cx="1292479" cy="1384983"/>
          </a:xfrm>
          <a:custGeom>
            <a:avLst/>
            <a:gdLst>
              <a:gd name="connsiteX0" fmla="*/ 0 w 1292479"/>
              <a:gd name="connsiteY0" fmla="*/ 0 h 1384983"/>
              <a:gd name="connsiteX1" fmla="*/ 1239585 w 1292479"/>
              <a:gd name="connsiteY1" fmla="*/ 0 h 1384983"/>
              <a:gd name="connsiteX2" fmla="*/ 1244998 w 1292479"/>
              <a:gd name="connsiteY2" fmla="*/ 14790 h 1384983"/>
              <a:gd name="connsiteX3" fmla="*/ 1292479 w 1292479"/>
              <a:gd name="connsiteY3" fmla="*/ 328851 h 1384983"/>
              <a:gd name="connsiteX4" fmla="*/ 236347 w 1292479"/>
              <a:gd name="connsiteY4" fmla="*/ 1384983 h 1384983"/>
              <a:gd name="connsiteX5" fmla="*/ 101834 w 1292479"/>
              <a:gd name="connsiteY5" fmla="*/ 1376498 h 1384983"/>
              <a:gd name="connsiteX6" fmla="*/ 0 w 1292479"/>
              <a:gd name="connsiteY6" fmla="*/ 1357014 h 13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479" h="1384983">
                <a:moveTo>
                  <a:pt x="0" y="0"/>
                </a:moveTo>
                <a:lnTo>
                  <a:pt x="1239585" y="0"/>
                </a:lnTo>
                <a:lnTo>
                  <a:pt x="1244998" y="14790"/>
                </a:lnTo>
                <a:cubicBezTo>
                  <a:pt x="1275856" y="114001"/>
                  <a:pt x="1292479" y="219485"/>
                  <a:pt x="1292479" y="328851"/>
                </a:cubicBezTo>
                <a:cubicBezTo>
                  <a:pt x="1292479" y="912137"/>
                  <a:pt x="819633" y="1384983"/>
                  <a:pt x="236347" y="1384983"/>
                </a:cubicBezTo>
                <a:cubicBezTo>
                  <a:pt x="190778" y="1384983"/>
                  <a:pt x="145883" y="1382097"/>
                  <a:pt x="101834" y="1376498"/>
                </a:cubicBezTo>
                <a:lnTo>
                  <a:pt x="0" y="135701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2EA7C4E-128C-4CEB-9A9A-7CFE2BC6C4F8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ko-KR" altLang="en-US"/>
          </a:p>
        </p:txBody>
      </p:sp>
      <p:pic>
        <p:nvPicPr>
          <p:cNvPr id="19" name="그래픽 18" descr="커서">
            <a:extLst>
              <a:ext uri="{FF2B5EF4-FFF2-40B4-BE49-F238E27FC236}">
                <a16:creationId xmlns:a16="http://schemas.microsoft.com/office/drawing/2014/main" id="{032CFE8C-50B6-4126-A568-C1CA8CCA1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9785" y="3801260"/>
            <a:ext cx="638342" cy="63834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EFDA62B-C8EA-48B5-B4E4-77C761E7276C}"/>
              </a:ext>
            </a:extLst>
          </p:cNvPr>
          <p:cNvGrpSpPr/>
          <p:nvPr/>
        </p:nvGrpSpPr>
        <p:grpSpPr>
          <a:xfrm>
            <a:off x="6095449" y="1631170"/>
            <a:ext cx="2876894" cy="4360453"/>
            <a:chOff x="6095449" y="1631170"/>
            <a:chExt cx="2876894" cy="4360453"/>
          </a:xfrm>
        </p:grpSpPr>
        <p:pic>
          <p:nvPicPr>
            <p:cNvPr id="3" name="그림 2" descr="게임이(가) 표시된 사진&#10;&#10;자동 생성된 설명">
              <a:extLst>
                <a:ext uri="{FF2B5EF4-FFF2-40B4-BE49-F238E27FC236}">
                  <a16:creationId xmlns:a16="http://schemas.microsoft.com/office/drawing/2014/main" id="{488D3510-41EC-4519-974B-917BC9467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814" y="1631170"/>
              <a:ext cx="2451529" cy="4360453"/>
            </a:xfrm>
            <a:prstGeom prst="rect">
              <a:avLst/>
            </a:prstGeom>
          </p:spPr>
        </p:pic>
        <p:sp>
          <p:nvSpPr>
            <p:cNvPr id="20" name="화살표: 오른쪽 19">
              <a:extLst>
                <a:ext uri="{FF2B5EF4-FFF2-40B4-BE49-F238E27FC236}">
                  <a16:creationId xmlns:a16="http://schemas.microsoft.com/office/drawing/2014/main" id="{6343B7A9-7EBF-45C5-9F19-DEFFA4064838}"/>
                </a:ext>
              </a:extLst>
            </p:cNvPr>
            <p:cNvSpPr/>
            <p:nvPr/>
          </p:nvSpPr>
          <p:spPr>
            <a:xfrm>
              <a:off x="6095449" y="3207255"/>
              <a:ext cx="356134" cy="874143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9FC12FD-E58F-4F86-974D-A8B53D5801F9}"/>
                </a:ext>
              </a:extLst>
            </p:cNvPr>
            <p:cNvSpPr/>
            <p:nvPr/>
          </p:nvSpPr>
          <p:spPr>
            <a:xfrm flipV="1">
              <a:off x="6660681" y="3243714"/>
              <a:ext cx="1039528" cy="694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582BD48-C10A-4E2C-A522-AE6A9470F8C5}"/>
              </a:ext>
            </a:extLst>
          </p:cNvPr>
          <p:cNvGrpSpPr/>
          <p:nvPr/>
        </p:nvGrpSpPr>
        <p:grpSpPr>
          <a:xfrm>
            <a:off x="974200" y="1840183"/>
            <a:ext cx="4977009" cy="3917806"/>
            <a:chOff x="974200" y="1840183"/>
            <a:chExt cx="4977009" cy="3917806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9678" y="1844531"/>
              <a:ext cx="2451529" cy="3913458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200" y="1840183"/>
              <a:ext cx="2451529" cy="3913458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8299D7A-8515-4091-8C9D-439C70C9E1FC}"/>
                </a:ext>
              </a:extLst>
            </p:cNvPr>
            <p:cNvSpPr/>
            <p:nvPr/>
          </p:nvSpPr>
          <p:spPr>
            <a:xfrm>
              <a:off x="974200" y="1840183"/>
              <a:ext cx="2451529" cy="3897016"/>
            </a:xfrm>
            <a:prstGeom prst="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18F720B-2D2A-4123-BB80-5BD4F1292FE7}"/>
                </a:ext>
              </a:extLst>
            </p:cNvPr>
            <p:cNvSpPr/>
            <p:nvPr/>
          </p:nvSpPr>
          <p:spPr>
            <a:xfrm>
              <a:off x="3499678" y="1840183"/>
              <a:ext cx="2451531" cy="3897016"/>
            </a:xfrm>
            <a:prstGeom prst="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7" name="그림 6" descr="시계이(가) 표시된 사진&#10;&#10;자동 생성된 설명">
              <a:extLst>
                <a:ext uri="{FF2B5EF4-FFF2-40B4-BE49-F238E27FC236}">
                  <a16:creationId xmlns:a16="http://schemas.microsoft.com/office/drawing/2014/main" id="{D4B601B3-21DB-45F4-BF86-4D50FAF96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248" t="17632" r="36984" b="20969"/>
            <a:stretch/>
          </p:blipFill>
          <p:spPr>
            <a:xfrm>
              <a:off x="4908884" y="3128210"/>
              <a:ext cx="134754" cy="20213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2FDBB45-4BEF-44F4-9185-CD9A05034455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12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255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00" y="1568439"/>
            <a:ext cx="2780089" cy="4448142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85A63B-EE2C-42A1-9AA0-F7DED7913308}"/>
              </a:ext>
            </a:extLst>
          </p:cNvPr>
          <p:cNvSpPr/>
          <p:nvPr/>
        </p:nvSpPr>
        <p:spPr>
          <a:xfrm>
            <a:off x="981000" y="1567591"/>
            <a:ext cx="2769491" cy="4427522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사각형: 잘린 한쪽 모서리 9">
            <a:extLst>
              <a:ext uri="{FF2B5EF4-FFF2-40B4-BE49-F238E27FC236}">
                <a16:creationId xmlns:a16="http://schemas.microsoft.com/office/drawing/2014/main" id="{988276A8-3543-4233-85C5-A0EBEA7F620B}"/>
              </a:ext>
            </a:extLst>
          </p:cNvPr>
          <p:cNvSpPr/>
          <p:nvPr/>
        </p:nvSpPr>
        <p:spPr>
          <a:xfrm>
            <a:off x="7738371" y="1826130"/>
            <a:ext cx="3767397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실시간 소음 모니터링 기능</a:t>
            </a:r>
          </a:p>
        </p:txBody>
      </p:sp>
      <p:sp>
        <p:nvSpPr>
          <p:cNvPr id="19" name="사각형: 잘린 한쪽 모서리 13">
            <a:extLst>
              <a:ext uri="{FF2B5EF4-FFF2-40B4-BE49-F238E27FC236}">
                <a16:creationId xmlns:a16="http://schemas.microsoft.com/office/drawing/2014/main" id="{34720359-D150-4202-A12C-90696A9E1D4E}"/>
              </a:ext>
            </a:extLst>
          </p:cNvPr>
          <p:cNvSpPr/>
          <p:nvPr/>
        </p:nvSpPr>
        <p:spPr>
          <a:xfrm>
            <a:off x="7738371" y="2667253"/>
            <a:ext cx="3767398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소음 유발 가능성 표시 기능</a:t>
            </a:r>
          </a:p>
        </p:txBody>
      </p:sp>
      <p:sp>
        <p:nvSpPr>
          <p:cNvPr id="20" name="사각형: 잘린 한쪽 모서리 14">
            <a:extLst>
              <a:ext uri="{FF2B5EF4-FFF2-40B4-BE49-F238E27FC236}">
                <a16:creationId xmlns:a16="http://schemas.microsoft.com/office/drawing/2014/main" id="{C1DF9331-480F-4722-AA14-728C2608DBA3}"/>
              </a:ext>
            </a:extLst>
          </p:cNvPr>
          <p:cNvSpPr/>
          <p:nvPr/>
        </p:nvSpPr>
        <p:spPr>
          <a:xfrm>
            <a:off x="7743393" y="3541396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일시적인 소음 유발 시 알림 기능</a:t>
            </a:r>
          </a:p>
        </p:txBody>
      </p:sp>
      <p:sp>
        <p:nvSpPr>
          <p:cNvPr id="21" name="사각형: 잘린 한쪽 모서리 15">
            <a:extLst>
              <a:ext uri="{FF2B5EF4-FFF2-40B4-BE49-F238E27FC236}">
                <a16:creationId xmlns:a16="http://schemas.microsoft.com/office/drawing/2014/main" id="{B2FFC451-6923-49E1-A6F3-7C50E75B643E}"/>
              </a:ext>
            </a:extLst>
          </p:cNvPr>
          <p:cNvSpPr/>
          <p:nvPr/>
        </p:nvSpPr>
        <p:spPr>
          <a:xfrm>
            <a:off x="7738371" y="4415539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화재 발생시 이웃에게 알림 기능</a:t>
            </a:r>
          </a:p>
        </p:txBody>
      </p:sp>
      <p:sp>
        <p:nvSpPr>
          <p:cNvPr id="22" name="사각형: 잘린 한쪽 모서리 16">
            <a:extLst>
              <a:ext uri="{FF2B5EF4-FFF2-40B4-BE49-F238E27FC236}">
                <a16:creationId xmlns:a16="http://schemas.microsoft.com/office/drawing/2014/main" id="{675E3CE2-CD5A-490E-BF02-C27922F7AFC9}"/>
              </a:ext>
            </a:extLst>
          </p:cNvPr>
          <p:cNvSpPr/>
          <p:nvPr/>
        </p:nvSpPr>
        <p:spPr>
          <a:xfrm>
            <a:off x="7746581" y="5289682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위급 시 이웃에게 도움 요청 기능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F1B5198-CCEC-40B1-B765-8258411A1B4A}"/>
              </a:ext>
            </a:extLst>
          </p:cNvPr>
          <p:cNvGrpSpPr/>
          <p:nvPr/>
        </p:nvGrpSpPr>
        <p:grpSpPr>
          <a:xfrm>
            <a:off x="7039030" y="222875"/>
            <a:ext cx="5140270" cy="524218"/>
            <a:chOff x="7039030" y="222875"/>
            <a:chExt cx="5140270" cy="524218"/>
          </a:xfrm>
        </p:grpSpPr>
        <p:sp>
          <p:nvSpPr>
            <p:cNvPr id="24" name="화살표: 오각형 3">
              <a:extLst>
                <a:ext uri="{FF2B5EF4-FFF2-40B4-BE49-F238E27FC236}">
                  <a16:creationId xmlns:a16="http://schemas.microsoft.com/office/drawing/2014/main" id="{BED192C5-A356-48A0-A54F-A5DC0AB4785F}"/>
                </a:ext>
              </a:extLst>
            </p:cNvPr>
            <p:cNvSpPr/>
            <p:nvPr/>
          </p:nvSpPr>
          <p:spPr>
            <a:xfrm rot="10800000">
              <a:off x="7039030" y="222875"/>
              <a:ext cx="5140270" cy="524218"/>
            </a:xfrm>
            <a:custGeom>
              <a:avLst/>
              <a:gdLst>
                <a:gd name="connsiteX0" fmla="*/ 0 w 5140270"/>
                <a:gd name="connsiteY0" fmla="*/ 0 h 524218"/>
                <a:gd name="connsiteX1" fmla="*/ 794443 w 5140270"/>
                <a:gd name="connsiteY1" fmla="*/ 0 h 524218"/>
                <a:gd name="connsiteX2" fmla="*/ 1540105 w 5140270"/>
                <a:gd name="connsiteY2" fmla="*/ 0 h 524218"/>
                <a:gd name="connsiteX3" fmla="*/ 2188204 w 5140270"/>
                <a:gd name="connsiteY3" fmla="*/ 0 h 524218"/>
                <a:gd name="connsiteX4" fmla="*/ 2787521 w 5140270"/>
                <a:gd name="connsiteY4" fmla="*/ 0 h 524218"/>
                <a:gd name="connsiteX5" fmla="*/ 3338056 w 5140270"/>
                <a:gd name="connsiteY5" fmla="*/ 0 h 524218"/>
                <a:gd name="connsiteX6" fmla="*/ 3888591 w 5140270"/>
                <a:gd name="connsiteY6" fmla="*/ 0 h 524218"/>
                <a:gd name="connsiteX7" fmla="*/ 4878161 w 5140270"/>
                <a:gd name="connsiteY7" fmla="*/ 0 h 524218"/>
                <a:gd name="connsiteX8" fmla="*/ 5140270 w 5140270"/>
                <a:gd name="connsiteY8" fmla="*/ 262109 h 524218"/>
                <a:gd name="connsiteX9" fmla="*/ 4878161 w 5140270"/>
                <a:gd name="connsiteY9" fmla="*/ 524218 h 524218"/>
                <a:gd name="connsiteX10" fmla="*/ 4230062 w 5140270"/>
                <a:gd name="connsiteY10" fmla="*/ 524218 h 524218"/>
                <a:gd name="connsiteX11" fmla="*/ 3484401 w 5140270"/>
                <a:gd name="connsiteY11" fmla="*/ 524218 h 524218"/>
                <a:gd name="connsiteX12" fmla="*/ 2836302 w 5140270"/>
                <a:gd name="connsiteY12" fmla="*/ 524218 h 524218"/>
                <a:gd name="connsiteX13" fmla="*/ 2041859 w 5140270"/>
                <a:gd name="connsiteY13" fmla="*/ 524218 h 524218"/>
                <a:gd name="connsiteX14" fmla="*/ 1247415 w 5140270"/>
                <a:gd name="connsiteY14" fmla="*/ 524218 h 524218"/>
                <a:gd name="connsiteX15" fmla="*/ 0 w 5140270"/>
                <a:gd name="connsiteY15" fmla="*/ 524218 h 524218"/>
                <a:gd name="connsiteX16" fmla="*/ 0 w 5140270"/>
                <a:gd name="connsiteY16" fmla="*/ 0 h 5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270" h="524218" fill="none" extrusionOk="0">
                  <a:moveTo>
                    <a:pt x="0" y="0"/>
                  </a:moveTo>
                  <a:cubicBezTo>
                    <a:pt x="214840" y="5676"/>
                    <a:pt x="492053" y="13449"/>
                    <a:pt x="794443" y="0"/>
                  </a:cubicBezTo>
                  <a:cubicBezTo>
                    <a:pt x="1096833" y="-13449"/>
                    <a:pt x="1285045" y="15801"/>
                    <a:pt x="1540105" y="0"/>
                  </a:cubicBezTo>
                  <a:cubicBezTo>
                    <a:pt x="1795165" y="-15801"/>
                    <a:pt x="1886815" y="-6943"/>
                    <a:pt x="2188204" y="0"/>
                  </a:cubicBezTo>
                  <a:cubicBezTo>
                    <a:pt x="2489593" y="6943"/>
                    <a:pt x="2584801" y="-11918"/>
                    <a:pt x="2787521" y="0"/>
                  </a:cubicBezTo>
                  <a:cubicBezTo>
                    <a:pt x="2990241" y="11918"/>
                    <a:pt x="3190684" y="-2390"/>
                    <a:pt x="3338056" y="0"/>
                  </a:cubicBezTo>
                  <a:cubicBezTo>
                    <a:pt x="3485429" y="2390"/>
                    <a:pt x="3681009" y="26464"/>
                    <a:pt x="3888591" y="0"/>
                  </a:cubicBezTo>
                  <a:cubicBezTo>
                    <a:pt x="4096173" y="-26464"/>
                    <a:pt x="4624283" y="40441"/>
                    <a:pt x="4878161" y="0"/>
                  </a:cubicBezTo>
                  <a:cubicBezTo>
                    <a:pt x="5008274" y="114148"/>
                    <a:pt x="5023600" y="167591"/>
                    <a:pt x="5140270" y="262109"/>
                  </a:cubicBezTo>
                  <a:cubicBezTo>
                    <a:pt x="5044306" y="343785"/>
                    <a:pt x="4984616" y="440483"/>
                    <a:pt x="4878161" y="524218"/>
                  </a:cubicBezTo>
                  <a:cubicBezTo>
                    <a:pt x="4637380" y="526079"/>
                    <a:pt x="4479903" y="512960"/>
                    <a:pt x="4230062" y="524218"/>
                  </a:cubicBezTo>
                  <a:cubicBezTo>
                    <a:pt x="3980221" y="535476"/>
                    <a:pt x="3663451" y="514639"/>
                    <a:pt x="3484401" y="524218"/>
                  </a:cubicBezTo>
                  <a:cubicBezTo>
                    <a:pt x="3305351" y="533797"/>
                    <a:pt x="3003048" y="553027"/>
                    <a:pt x="2836302" y="524218"/>
                  </a:cubicBezTo>
                  <a:cubicBezTo>
                    <a:pt x="2669556" y="495409"/>
                    <a:pt x="2364239" y="540546"/>
                    <a:pt x="2041859" y="524218"/>
                  </a:cubicBezTo>
                  <a:cubicBezTo>
                    <a:pt x="1719479" y="507890"/>
                    <a:pt x="1406467" y="531059"/>
                    <a:pt x="1247415" y="524218"/>
                  </a:cubicBezTo>
                  <a:cubicBezTo>
                    <a:pt x="1088363" y="517377"/>
                    <a:pt x="448240" y="471177"/>
                    <a:pt x="0" y="524218"/>
                  </a:cubicBezTo>
                  <a:cubicBezTo>
                    <a:pt x="-20192" y="280374"/>
                    <a:pt x="11098" y="237877"/>
                    <a:pt x="0" y="0"/>
                  </a:cubicBezTo>
                  <a:close/>
                </a:path>
                <a:path w="5140270" h="524218" stroke="0" extrusionOk="0">
                  <a:moveTo>
                    <a:pt x="0" y="0"/>
                  </a:moveTo>
                  <a:cubicBezTo>
                    <a:pt x="291360" y="1802"/>
                    <a:pt x="376608" y="3447"/>
                    <a:pt x="648099" y="0"/>
                  </a:cubicBezTo>
                  <a:cubicBezTo>
                    <a:pt x="919590" y="-3447"/>
                    <a:pt x="1065280" y="16292"/>
                    <a:pt x="1296197" y="0"/>
                  </a:cubicBezTo>
                  <a:cubicBezTo>
                    <a:pt x="1527114" y="-16292"/>
                    <a:pt x="1779974" y="6769"/>
                    <a:pt x="2041859" y="0"/>
                  </a:cubicBezTo>
                  <a:cubicBezTo>
                    <a:pt x="2303744" y="-6769"/>
                    <a:pt x="2335074" y="2462"/>
                    <a:pt x="2592394" y="0"/>
                  </a:cubicBezTo>
                  <a:cubicBezTo>
                    <a:pt x="2849714" y="-2462"/>
                    <a:pt x="2905537" y="-5234"/>
                    <a:pt x="3142929" y="0"/>
                  </a:cubicBezTo>
                  <a:cubicBezTo>
                    <a:pt x="3380321" y="5234"/>
                    <a:pt x="3677468" y="23909"/>
                    <a:pt x="3839810" y="0"/>
                  </a:cubicBezTo>
                  <a:cubicBezTo>
                    <a:pt x="4002152" y="-23909"/>
                    <a:pt x="4597375" y="4261"/>
                    <a:pt x="4878161" y="0"/>
                  </a:cubicBezTo>
                  <a:cubicBezTo>
                    <a:pt x="4947883" y="54833"/>
                    <a:pt x="5044118" y="187013"/>
                    <a:pt x="5140270" y="262109"/>
                  </a:cubicBezTo>
                  <a:cubicBezTo>
                    <a:pt x="5059839" y="360009"/>
                    <a:pt x="4966206" y="456990"/>
                    <a:pt x="4878161" y="524218"/>
                  </a:cubicBezTo>
                  <a:cubicBezTo>
                    <a:pt x="4667178" y="560978"/>
                    <a:pt x="4361197" y="501237"/>
                    <a:pt x="4083718" y="524218"/>
                  </a:cubicBezTo>
                  <a:cubicBezTo>
                    <a:pt x="3806239" y="547199"/>
                    <a:pt x="3760650" y="500544"/>
                    <a:pt x="3484401" y="524218"/>
                  </a:cubicBezTo>
                  <a:cubicBezTo>
                    <a:pt x="3208152" y="547892"/>
                    <a:pt x="3098320" y="530531"/>
                    <a:pt x="2933865" y="524218"/>
                  </a:cubicBezTo>
                  <a:cubicBezTo>
                    <a:pt x="2769410" y="517905"/>
                    <a:pt x="2547912" y="551639"/>
                    <a:pt x="2334548" y="524218"/>
                  </a:cubicBezTo>
                  <a:cubicBezTo>
                    <a:pt x="2121184" y="496797"/>
                    <a:pt x="1898191" y="545283"/>
                    <a:pt x="1784013" y="524218"/>
                  </a:cubicBezTo>
                  <a:cubicBezTo>
                    <a:pt x="1669835" y="503153"/>
                    <a:pt x="1205246" y="521763"/>
                    <a:pt x="1038351" y="524218"/>
                  </a:cubicBezTo>
                  <a:cubicBezTo>
                    <a:pt x="871456" y="526673"/>
                    <a:pt x="469393" y="571983"/>
                    <a:pt x="0" y="524218"/>
                  </a:cubicBezTo>
                  <a:cubicBezTo>
                    <a:pt x="-23524" y="410951"/>
                    <a:pt x="-19511" y="19136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59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4280972355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12750" latinLnBrk="0" hangingPunct="0"/>
              <a:endParaRPr lang="ko-KR" altLang="en-US" sz="16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437DFBB-F770-40E3-A036-D808D381D6D8}"/>
                </a:ext>
              </a:extLst>
            </p:cNvPr>
            <p:cNvSpPr/>
            <p:nvPr/>
          </p:nvSpPr>
          <p:spPr>
            <a:xfrm>
              <a:off x="8809669" y="297490"/>
              <a:ext cx="171874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ko-KR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APP </a:t>
              </a:r>
              <a:r>
                <a:rPr lang="ko-KR" alt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주요 기능</a:t>
              </a:r>
              <a:endParaRPr lang="en-US" altLang="ko-K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A301373D-942B-4FBF-8902-ED116103558D}"/>
              </a:ext>
            </a:extLst>
          </p:cNvPr>
          <p:cNvSpPr/>
          <p:nvPr/>
        </p:nvSpPr>
        <p:spPr>
          <a:xfrm rot="10800000">
            <a:off x="240204" y="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5F0B4742-8EEA-4CF4-9AF4-992C3E034CB8}"/>
              </a:ext>
            </a:extLst>
          </p:cNvPr>
          <p:cNvSpPr/>
          <p:nvPr/>
        </p:nvSpPr>
        <p:spPr>
          <a:xfrm>
            <a:off x="1" y="1"/>
            <a:ext cx="1292479" cy="1384983"/>
          </a:xfrm>
          <a:custGeom>
            <a:avLst/>
            <a:gdLst>
              <a:gd name="connsiteX0" fmla="*/ 0 w 1292479"/>
              <a:gd name="connsiteY0" fmla="*/ 0 h 1384983"/>
              <a:gd name="connsiteX1" fmla="*/ 1239585 w 1292479"/>
              <a:gd name="connsiteY1" fmla="*/ 0 h 1384983"/>
              <a:gd name="connsiteX2" fmla="*/ 1244998 w 1292479"/>
              <a:gd name="connsiteY2" fmla="*/ 14790 h 1384983"/>
              <a:gd name="connsiteX3" fmla="*/ 1292479 w 1292479"/>
              <a:gd name="connsiteY3" fmla="*/ 328851 h 1384983"/>
              <a:gd name="connsiteX4" fmla="*/ 236347 w 1292479"/>
              <a:gd name="connsiteY4" fmla="*/ 1384983 h 1384983"/>
              <a:gd name="connsiteX5" fmla="*/ 101834 w 1292479"/>
              <a:gd name="connsiteY5" fmla="*/ 1376498 h 1384983"/>
              <a:gd name="connsiteX6" fmla="*/ 0 w 1292479"/>
              <a:gd name="connsiteY6" fmla="*/ 1357014 h 13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479" h="1384983">
                <a:moveTo>
                  <a:pt x="0" y="0"/>
                </a:moveTo>
                <a:lnTo>
                  <a:pt x="1239585" y="0"/>
                </a:lnTo>
                <a:lnTo>
                  <a:pt x="1244998" y="14790"/>
                </a:lnTo>
                <a:cubicBezTo>
                  <a:pt x="1275856" y="114001"/>
                  <a:pt x="1292479" y="219485"/>
                  <a:pt x="1292479" y="328851"/>
                </a:cubicBezTo>
                <a:cubicBezTo>
                  <a:pt x="1292479" y="912137"/>
                  <a:pt x="819633" y="1384983"/>
                  <a:pt x="236347" y="1384983"/>
                </a:cubicBezTo>
                <a:cubicBezTo>
                  <a:pt x="190778" y="1384983"/>
                  <a:pt x="145883" y="1382097"/>
                  <a:pt x="101834" y="1376498"/>
                </a:cubicBezTo>
                <a:lnTo>
                  <a:pt x="0" y="135701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D5A8967F-06E1-41F0-87F4-C4041D689AC2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ko-KR" altLang="en-US"/>
          </a:p>
        </p:txBody>
      </p:sp>
      <p:pic>
        <p:nvPicPr>
          <p:cNvPr id="15" name="그래픽 14" descr="커서">
            <a:extLst>
              <a:ext uri="{FF2B5EF4-FFF2-40B4-BE49-F238E27FC236}">
                <a16:creationId xmlns:a16="http://schemas.microsoft.com/office/drawing/2014/main" id="{73B6F395-28B3-4905-A09E-77AF6D79C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9785" y="4636370"/>
            <a:ext cx="638342" cy="638342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DC929745-FC89-4612-87BB-50FC29FCCD10}"/>
              </a:ext>
            </a:extLst>
          </p:cNvPr>
          <p:cNvGrpSpPr/>
          <p:nvPr/>
        </p:nvGrpSpPr>
        <p:grpSpPr>
          <a:xfrm>
            <a:off x="3898232" y="1636967"/>
            <a:ext cx="3218896" cy="4192717"/>
            <a:chOff x="3898232" y="1636967"/>
            <a:chExt cx="3218896" cy="4192717"/>
          </a:xfrm>
        </p:grpSpPr>
        <p:sp>
          <p:nvSpPr>
            <p:cNvPr id="4" name="화살표: 오른쪽 3">
              <a:extLst>
                <a:ext uri="{FF2B5EF4-FFF2-40B4-BE49-F238E27FC236}">
                  <a16:creationId xmlns:a16="http://schemas.microsoft.com/office/drawing/2014/main" id="{DBADA26E-218A-49C2-A30A-8645A877250A}"/>
                </a:ext>
              </a:extLst>
            </p:cNvPr>
            <p:cNvSpPr/>
            <p:nvPr/>
          </p:nvSpPr>
          <p:spPr>
            <a:xfrm>
              <a:off x="3898232" y="3207255"/>
              <a:ext cx="356134" cy="874143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DD1160E-EAE7-477E-BEF4-3EC8349C1157}"/>
                </a:ext>
              </a:extLst>
            </p:cNvPr>
            <p:cNvGrpSpPr/>
            <p:nvPr/>
          </p:nvGrpSpPr>
          <p:grpSpPr>
            <a:xfrm>
              <a:off x="4332464" y="1636967"/>
              <a:ext cx="2784664" cy="4192717"/>
              <a:chOff x="4332464" y="1636967"/>
              <a:chExt cx="2784664" cy="4192717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B7C7674D-4C13-49F8-B377-690858AB9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3547" y="1636967"/>
                <a:ext cx="2482499" cy="4192717"/>
              </a:xfrm>
              <a:prstGeom prst="rect">
                <a:avLst/>
              </a:prstGeom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9C6B3E2F-79A4-4B3A-9125-66E220A728B1}"/>
                  </a:ext>
                </a:extLst>
              </p:cNvPr>
              <p:cNvSpPr/>
              <p:nvPr/>
            </p:nvSpPr>
            <p:spPr>
              <a:xfrm flipV="1">
                <a:off x="4620126" y="3195587"/>
                <a:ext cx="1039528" cy="694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24B396D9-77E0-4D5B-966A-FB12A8D657A2}"/>
                  </a:ext>
                </a:extLst>
              </p:cNvPr>
              <p:cNvSpPr/>
              <p:nvPr/>
            </p:nvSpPr>
            <p:spPr>
              <a:xfrm flipV="1">
                <a:off x="4620126" y="3792510"/>
                <a:ext cx="1039528" cy="694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987CD20C-5537-4261-8416-D5BB9B9BF382}"/>
                  </a:ext>
                </a:extLst>
              </p:cNvPr>
              <p:cNvSpPr/>
              <p:nvPr/>
            </p:nvSpPr>
            <p:spPr>
              <a:xfrm>
                <a:off x="4332464" y="3479676"/>
                <a:ext cx="2784664" cy="663442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7AFE9EC-646C-492F-B72E-B2EDED9917A6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13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C4E9DC-DC9B-46ED-B666-46D77954B695}"/>
              </a:ext>
            </a:extLst>
          </p:cNvPr>
          <p:cNvSpPr/>
          <p:nvPr/>
        </p:nvSpPr>
        <p:spPr>
          <a:xfrm>
            <a:off x="1049369" y="969154"/>
            <a:ext cx="2775295" cy="562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69" y="1591744"/>
            <a:ext cx="2775295" cy="44302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9368" y="1081557"/>
            <a:ext cx="2775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600" dirty="0"/>
              <a:t>1</a:t>
            </a:r>
            <a:r>
              <a:rPr kumimoji="1" lang="ko-KR" altLang="en-US" sz="1600" dirty="0"/>
              <a:t>인가구를 위한 기능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EC98B5F-E67A-4C62-BC86-693EC099065C}"/>
              </a:ext>
            </a:extLst>
          </p:cNvPr>
          <p:cNvSpPr/>
          <p:nvPr/>
        </p:nvSpPr>
        <p:spPr>
          <a:xfrm>
            <a:off x="1049369" y="1591745"/>
            <a:ext cx="2775295" cy="4395170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사각형: 잘린 한쪽 모서리 9">
            <a:extLst>
              <a:ext uri="{FF2B5EF4-FFF2-40B4-BE49-F238E27FC236}">
                <a16:creationId xmlns:a16="http://schemas.microsoft.com/office/drawing/2014/main" id="{C619AD2B-E7B4-40C5-8917-4549232BFF5D}"/>
              </a:ext>
            </a:extLst>
          </p:cNvPr>
          <p:cNvSpPr/>
          <p:nvPr/>
        </p:nvSpPr>
        <p:spPr>
          <a:xfrm>
            <a:off x="7738371" y="1826130"/>
            <a:ext cx="3767397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실시간 소음 모니터링 기능</a:t>
            </a:r>
          </a:p>
        </p:txBody>
      </p:sp>
      <p:sp>
        <p:nvSpPr>
          <p:cNvPr id="24" name="사각형: 잘린 한쪽 모서리 13">
            <a:extLst>
              <a:ext uri="{FF2B5EF4-FFF2-40B4-BE49-F238E27FC236}">
                <a16:creationId xmlns:a16="http://schemas.microsoft.com/office/drawing/2014/main" id="{BC0CFC44-95AA-477B-804F-785F5BC4B36A}"/>
              </a:ext>
            </a:extLst>
          </p:cNvPr>
          <p:cNvSpPr/>
          <p:nvPr/>
        </p:nvSpPr>
        <p:spPr>
          <a:xfrm>
            <a:off x="7738371" y="2667253"/>
            <a:ext cx="3767398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소음 유발 가능성 표시 기능</a:t>
            </a:r>
          </a:p>
        </p:txBody>
      </p:sp>
      <p:sp>
        <p:nvSpPr>
          <p:cNvPr id="25" name="사각형: 잘린 한쪽 모서리 14">
            <a:extLst>
              <a:ext uri="{FF2B5EF4-FFF2-40B4-BE49-F238E27FC236}">
                <a16:creationId xmlns:a16="http://schemas.microsoft.com/office/drawing/2014/main" id="{6615D9EC-79F4-495B-B42C-8A6C61E92AA2}"/>
              </a:ext>
            </a:extLst>
          </p:cNvPr>
          <p:cNvSpPr/>
          <p:nvPr/>
        </p:nvSpPr>
        <p:spPr>
          <a:xfrm>
            <a:off x="7743393" y="3541396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일시적인 소음 유발 시 알림 기능</a:t>
            </a:r>
          </a:p>
        </p:txBody>
      </p:sp>
      <p:sp>
        <p:nvSpPr>
          <p:cNvPr id="26" name="사각형: 잘린 한쪽 모서리 15">
            <a:extLst>
              <a:ext uri="{FF2B5EF4-FFF2-40B4-BE49-F238E27FC236}">
                <a16:creationId xmlns:a16="http://schemas.microsoft.com/office/drawing/2014/main" id="{26389542-A71A-4A79-8025-4827549979F1}"/>
              </a:ext>
            </a:extLst>
          </p:cNvPr>
          <p:cNvSpPr/>
          <p:nvPr/>
        </p:nvSpPr>
        <p:spPr>
          <a:xfrm>
            <a:off x="7738371" y="4415539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화재 발생시 이웃에게 알림 기능</a:t>
            </a:r>
          </a:p>
        </p:txBody>
      </p:sp>
      <p:sp>
        <p:nvSpPr>
          <p:cNvPr id="27" name="사각형: 잘린 한쪽 모서리 16">
            <a:extLst>
              <a:ext uri="{FF2B5EF4-FFF2-40B4-BE49-F238E27FC236}">
                <a16:creationId xmlns:a16="http://schemas.microsoft.com/office/drawing/2014/main" id="{FCF5436A-C2A6-4E29-BA9E-E78F9983F17A}"/>
              </a:ext>
            </a:extLst>
          </p:cNvPr>
          <p:cNvSpPr/>
          <p:nvPr/>
        </p:nvSpPr>
        <p:spPr>
          <a:xfrm>
            <a:off x="7746581" y="5289682"/>
            <a:ext cx="3762375" cy="540002"/>
          </a:xfrm>
          <a:prstGeom prst="snip1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위급 시 이웃에게 도움 요청 기능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A22DA03-7415-4915-B2F6-CB15EDF2F646}"/>
              </a:ext>
            </a:extLst>
          </p:cNvPr>
          <p:cNvGrpSpPr/>
          <p:nvPr/>
        </p:nvGrpSpPr>
        <p:grpSpPr>
          <a:xfrm>
            <a:off x="7039030" y="222875"/>
            <a:ext cx="5140270" cy="524218"/>
            <a:chOff x="7039030" y="222875"/>
            <a:chExt cx="5140270" cy="524218"/>
          </a:xfrm>
        </p:grpSpPr>
        <p:sp>
          <p:nvSpPr>
            <p:cNvPr id="29" name="화살표: 오각형 3">
              <a:extLst>
                <a:ext uri="{FF2B5EF4-FFF2-40B4-BE49-F238E27FC236}">
                  <a16:creationId xmlns:a16="http://schemas.microsoft.com/office/drawing/2014/main" id="{0CB72A63-2C44-43B5-BB63-8ED5C3482F05}"/>
                </a:ext>
              </a:extLst>
            </p:cNvPr>
            <p:cNvSpPr/>
            <p:nvPr/>
          </p:nvSpPr>
          <p:spPr>
            <a:xfrm rot="10800000">
              <a:off x="7039030" y="222875"/>
              <a:ext cx="5140270" cy="524218"/>
            </a:xfrm>
            <a:custGeom>
              <a:avLst/>
              <a:gdLst>
                <a:gd name="connsiteX0" fmla="*/ 0 w 5140270"/>
                <a:gd name="connsiteY0" fmla="*/ 0 h 524218"/>
                <a:gd name="connsiteX1" fmla="*/ 794443 w 5140270"/>
                <a:gd name="connsiteY1" fmla="*/ 0 h 524218"/>
                <a:gd name="connsiteX2" fmla="*/ 1540105 w 5140270"/>
                <a:gd name="connsiteY2" fmla="*/ 0 h 524218"/>
                <a:gd name="connsiteX3" fmla="*/ 2188204 w 5140270"/>
                <a:gd name="connsiteY3" fmla="*/ 0 h 524218"/>
                <a:gd name="connsiteX4" fmla="*/ 2787521 w 5140270"/>
                <a:gd name="connsiteY4" fmla="*/ 0 h 524218"/>
                <a:gd name="connsiteX5" fmla="*/ 3338056 w 5140270"/>
                <a:gd name="connsiteY5" fmla="*/ 0 h 524218"/>
                <a:gd name="connsiteX6" fmla="*/ 3888591 w 5140270"/>
                <a:gd name="connsiteY6" fmla="*/ 0 h 524218"/>
                <a:gd name="connsiteX7" fmla="*/ 4878161 w 5140270"/>
                <a:gd name="connsiteY7" fmla="*/ 0 h 524218"/>
                <a:gd name="connsiteX8" fmla="*/ 5140270 w 5140270"/>
                <a:gd name="connsiteY8" fmla="*/ 262109 h 524218"/>
                <a:gd name="connsiteX9" fmla="*/ 4878161 w 5140270"/>
                <a:gd name="connsiteY9" fmla="*/ 524218 h 524218"/>
                <a:gd name="connsiteX10" fmla="*/ 4230062 w 5140270"/>
                <a:gd name="connsiteY10" fmla="*/ 524218 h 524218"/>
                <a:gd name="connsiteX11" fmla="*/ 3484401 w 5140270"/>
                <a:gd name="connsiteY11" fmla="*/ 524218 h 524218"/>
                <a:gd name="connsiteX12" fmla="*/ 2836302 w 5140270"/>
                <a:gd name="connsiteY12" fmla="*/ 524218 h 524218"/>
                <a:gd name="connsiteX13" fmla="*/ 2041859 w 5140270"/>
                <a:gd name="connsiteY13" fmla="*/ 524218 h 524218"/>
                <a:gd name="connsiteX14" fmla="*/ 1247415 w 5140270"/>
                <a:gd name="connsiteY14" fmla="*/ 524218 h 524218"/>
                <a:gd name="connsiteX15" fmla="*/ 0 w 5140270"/>
                <a:gd name="connsiteY15" fmla="*/ 524218 h 524218"/>
                <a:gd name="connsiteX16" fmla="*/ 0 w 5140270"/>
                <a:gd name="connsiteY16" fmla="*/ 0 h 5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270" h="524218" fill="none" extrusionOk="0">
                  <a:moveTo>
                    <a:pt x="0" y="0"/>
                  </a:moveTo>
                  <a:cubicBezTo>
                    <a:pt x="214840" y="5676"/>
                    <a:pt x="492053" y="13449"/>
                    <a:pt x="794443" y="0"/>
                  </a:cubicBezTo>
                  <a:cubicBezTo>
                    <a:pt x="1096833" y="-13449"/>
                    <a:pt x="1285045" y="15801"/>
                    <a:pt x="1540105" y="0"/>
                  </a:cubicBezTo>
                  <a:cubicBezTo>
                    <a:pt x="1795165" y="-15801"/>
                    <a:pt x="1886815" y="-6943"/>
                    <a:pt x="2188204" y="0"/>
                  </a:cubicBezTo>
                  <a:cubicBezTo>
                    <a:pt x="2489593" y="6943"/>
                    <a:pt x="2584801" y="-11918"/>
                    <a:pt x="2787521" y="0"/>
                  </a:cubicBezTo>
                  <a:cubicBezTo>
                    <a:pt x="2990241" y="11918"/>
                    <a:pt x="3190684" y="-2390"/>
                    <a:pt x="3338056" y="0"/>
                  </a:cubicBezTo>
                  <a:cubicBezTo>
                    <a:pt x="3485429" y="2390"/>
                    <a:pt x="3681009" y="26464"/>
                    <a:pt x="3888591" y="0"/>
                  </a:cubicBezTo>
                  <a:cubicBezTo>
                    <a:pt x="4096173" y="-26464"/>
                    <a:pt x="4624283" y="40441"/>
                    <a:pt x="4878161" y="0"/>
                  </a:cubicBezTo>
                  <a:cubicBezTo>
                    <a:pt x="5008274" y="114148"/>
                    <a:pt x="5023600" y="167591"/>
                    <a:pt x="5140270" y="262109"/>
                  </a:cubicBezTo>
                  <a:cubicBezTo>
                    <a:pt x="5044306" y="343785"/>
                    <a:pt x="4984616" y="440483"/>
                    <a:pt x="4878161" y="524218"/>
                  </a:cubicBezTo>
                  <a:cubicBezTo>
                    <a:pt x="4637380" y="526079"/>
                    <a:pt x="4479903" y="512960"/>
                    <a:pt x="4230062" y="524218"/>
                  </a:cubicBezTo>
                  <a:cubicBezTo>
                    <a:pt x="3980221" y="535476"/>
                    <a:pt x="3663451" y="514639"/>
                    <a:pt x="3484401" y="524218"/>
                  </a:cubicBezTo>
                  <a:cubicBezTo>
                    <a:pt x="3305351" y="533797"/>
                    <a:pt x="3003048" y="553027"/>
                    <a:pt x="2836302" y="524218"/>
                  </a:cubicBezTo>
                  <a:cubicBezTo>
                    <a:pt x="2669556" y="495409"/>
                    <a:pt x="2364239" y="540546"/>
                    <a:pt x="2041859" y="524218"/>
                  </a:cubicBezTo>
                  <a:cubicBezTo>
                    <a:pt x="1719479" y="507890"/>
                    <a:pt x="1406467" y="531059"/>
                    <a:pt x="1247415" y="524218"/>
                  </a:cubicBezTo>
                  <a:cubicBezTo>
                    <a:pt x="1088363" y="517377"/>
                    <a:pt x="448240" y="471177"/>
                    <a:pt x="0" y="524218"/>
                  </a:cubicBezTo>
                  <a:cubicBezTo>
                    <a:pt x="-20192" y="280374"/>
                    <a:pt x="11098" y="237877"/>
                    <a:pt x="0" y="0"/>
                  </a:cubicBezTo>
                  <a:close/>
                </a:path>
                <a:path w="5140270" h="524218" stroke="0" extrusionOk="0">
                  <a:moveTo>
                    <a:pt x="0" y="0"/>
                  </a:moveTo>
                  <a:cubicBezTo>
                    <a:pt x="291360" y="1802"/>
                    <a:pt x="376608" y="3447"/>
                    <a:pt x="648099" y="0"/>
                  </a:cubicBezTo>
                  <a:cubicBezTo>
                    <a:pt x="919590" y="-3447"/>
                    <a:pt x="1065280" y="16292"/>
                    <a:pt x="1296197" y="0"/>
                  </a:cubicBezTo>
                  <a:cubicBezTo>
                    <a:pt x="1527114" y="-16292"/>
                    <a:pt x="1779974" y="6769"/>
                    <a:pt x="2041859" y="0"/>
                  </a:cubicBezTo>
                  <a:cubicBezTo>
                    <a:pt x="2303744" y="-6769"/>
                    <a:pt x="2335074" y="2462"/>
                    <a:pt x="2592394" y="0"/>
                  </a:cubicBezTo>
                  <a:cubicBezTo>
                    <a:pt x="2849714" y="-2462"/>
                    <a:pt x="2905537" y="-5234"/>
                    <a:pt x="3142929" y="0"/>
                  </a:cubicBezTo>
                  <a:cubicBezTo>
                    <a:pt x="3380321" y="5234"/>
                    <a:pt x="3677468" y="23909"/>
                    <a:pt x="3839810" y="0"/>
                  </a:cubicBezTo>
                  <a:cubicBezTo>
                    <a:pt x="4002152" y="-23909"/>
                    <a:pt x="4597375" y="4261"/>
                    <a:pt x="4878161" y="0"/>
                  </a:cubicBezTo>
                  <a:cubicBezTo>
                    <a:pt x="4947883" y="54833"/>
                    <a:pt x="5044118" y="187013"/>
                    <a:pt x="5140270" y="262109"/>
                  </a:cubicBezTo>
                  <a:cubicBezTo>
                    <a:pt x="5059839" y="360009"/>
                    <a:pt x="4966206" y="456990"/>
                    <a:pt x="4878161" y="524218"/>
                  </a:cubicBezTo>
                  <a:cubicBezTo>
                    <a:pt x="4667178" y="560978"/>
                    <a:pt x="4361197" y="501237"/>
                    <a:pt x="4083718" y="524218"/>
                  </a:cubicBezTo>
                  <a:cubicBezTo>
                    <a:pt x="3806239" y="547199"/>
                    <a:pt x="3760650" y="500544"/>
                    <a:pt x="3484401" y="524218"/>
                  </a:cubicBezTo>
                  <a:cubicBezTo>
                    <a:pt x="3208152" y="547892"/>
                    <a:pt x="3098320" y="530531"/>
                    <a:pt x="2933865" y="524218"/>
                  </a:cubicBezTo>
                  <a:cubicBezTo>
                    <a:pt x="2769410" y="517905"/>
                    <a:pt x="2547912" y="551639"/>
                    <a:pt x="2334548" y="524218"/>
                  </a:cubicBezTo>
                  <a:cubicBezTo>
                    <a:pt x="2121184" y="496797"/>
                    <a:pt x="1898191" y="545283"/>
                    <a:pt x="1784013" y="524218"/>
                  </a:cubicBezTo>
                  <a:cubicBezTo>
                    <a:pt x="1669835" y="503153"/>
                    <a:pt x="1205246" y="521763"/>
                    <a:pt x="1038351" y="524218"/>
                  </a:cubicBezTo>
                  <a:cubicBezTo>
                    <a:pt x="871456" y="526673"/>
                    <a:pt x="469393" y="571983"/>
                    <a:pt x="0" y="524218"/>
                  </a:cubicBezTo>
                  <a:cubicBezTo>
                    <a:pt x="-23524" y="410951"/>
                    <a:pt x="-19511" y="19136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59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4280972355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12750" latinLnBrk="0" hangingPunct="0"/>
              <a:endParaRPr lang="ko-KR" altLang="en-US" sz="16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0C1BB5A-526C-4CF8-95A6-87089854668A}"/>
                </a:ext>
              </a:extLst>
            </p:cNvPr>
            <p:cNvSpPr/>
            <p:nvPr/>
          </p:nvSpPr>
          <p:spPr>
            <a:xfrm>
              <a:off x="8809669" y="297490"/>
              <a:ext cx="171874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ko-KR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APP </a:t>
              </a:r>
              <a:r>
                <a:rPr lang="ko-KR" alt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주요 기능</a:t>
              </a:r>
              <a:endParaRPr lang="en-US" altLang="ko-K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C27961F7-6889-4F07-B29D-34BB6B773774}"/>
              </a:ext>
            </a:extLst>
          </p:cNvPr>
          <p:cNvSpPr/>
          <p:nvPr/>
        </p:nvSpPr>
        <p:spPr>
          <a:xfrm rot="10800000">
            <a:off x="240204" y="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F30D9A2A-D2AE-4824-A6BD-2D1404D7A6B6}"/>
              </a:ext>
            </a:extLst>
          </p:cNvPr>
          <p:cNvSpPr/>
          <p:nvPr/>
        </p:nvSpPr>
        <p:spPr>
          <a:xfrm>
            <a:off x="1" y="1"/>
            <a:ext cx="1292479" cy="1384983"/>
          </a:xfrm>
          <a:custGeom>
            <a:avLst/>
            <a:gdLst>
              <a:gd name="connsiteX0" fmla="*/ 0 w 1292479"/>
              <a:gd name="connsiteY0" fmla="*/ 0 h 1384983"/>
              <a:gd name="connsiteX1" fmla="*/ 1239585 w 1292479"/>
              <a:gd name="connsiteY1" fmla="*/ 0 h 1384983"/>
              <a:gd name="connsiteX2" fmla="*/ 1244998 w 1292479"/>
              <a:gd name="connsiteY2" fmla="*/ 14790 h 1384983"/>
              <a:gd name="connsiteX3" fmla="*/ 1292479 w 1292479"/>
              <a:gd name="connsiteY3" fmla="*/ 328851 h 1384983"/>
              <a:gd name="connsiteX4" fmla="*/ 236347 w 1292479"/>
              <a:gd name="connsiteY4" fmla="*/ 1384983 h 1384983"/>
              <a:gd name="connsiteX5" fmla="*/ 101834 w 1292479"/>
              <a:gd name="connsiteY5" fmla="*/ 1376498 h 1384983"/>
              <a:gd name="connsiteX6" fmla="*/ 0 w 1292479"/>
              <a:gd name="connsiteY6" fmla="*/ 1357014 h 13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479" h="1384983">
                <a:moveTo>
                  <a:pt x="0" y="0"/>
                </a:moveTo>
                <a:lnTo>
                  <a:pt x="1239585" y="0"/>
                </a:lnTo>
                <a:lnTo>
                  <a:pt x="1244998" y="14790"/>
                </a:lnTo>
                <a:cubicBezTo>
                  <a:pt x="1275856" y="114001"/>
                  <a:pt x="1292479" y="219485"/>
                  <a:pt x="1292479" y="328851"/>
                </a:cubicBezTo>
                <a:cubicBezTo>
                  <a:pt x="1292479" y="912137"/>
                  <a:pt x="819633" y="1384983"/>
                  <a:pt x="236347" y="1384983"/>
                </a:cubicBezTo>
                <a:cubicBezTo>
                  <a:pt x="190778" y="1384983"/>
                  <a:pt x="145883" y="1382097"/>
                  <a:pt x="101834" y="1376498"/>
                </a:cubicBezTo>
                <a:lnTo>
                  <a:pt x="0" y="135701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318700CF-8272-4220-83CA-5340874C44B0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ko-KR" altLang="en-US"/>
          </a:p>
        </p:txBody>
      </p:sp>
      <p:pic>
        <p:nvPicPr>
          <p:cNvPr id="18" name="그래픽 17" descr="커서">
            <a:extLst>
              <a:ext uri="{FF2B5EF4-FFF2-40B4-BE49-F238E27FC236}">
                <a16:creationId xmlns:a16="http://schemas.microsoft.com/office/drawing/2014/main" id="{30B692AA-31E7-4BC8-B7EB-99E5F639A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9785" y="5563019"/>
            <a:ext cx="638342" cy="638342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77589F1-C9B5-4AE3-98CB-6D0CD4E8E45B}"/>
              </a:ext>
            </a:extLst>
          </p:cNvPr>
          <p:cNvGrpSpPr/>
          <p:nvPr/>
        </p:nvGrpSpPr>
        <p:grpSpPr>
          <a:xfrm>
            <a:off x="3898232" y="1636967"/>
            <a:ext cx="3226954" cy="4192717"/>
            <a:chOff x="3898232" y="1636967"/>
            <a:chExt cx="3226954" cy="4192717"/>
          </a:xfrm>
        </p:grpSpPr>
        <p:sp>
          <p:nvSpPr>
            <p:cNvPr id="20" name="화살표: 오른쪽 19">
              <a:extLst>
                <a:ext uri="{FF2B5EF4-FFF2-40B4-BE49-F238E27FC236}">
                  <a16:creationId xmlns:a16="http://schemas.microsoft.com/office/drawing/2014/main" id="{10EDD868-CC81-4F63-99D0-03E619161D5D}"/>
                </a:ext>
              </a:extLst>
            </p:cNvPr>
            <p:cNvSpPr/>
            <p:nvPr/>
          </p:nvSpPr>
          <p:spPr>
            <a:xfrm>
              <a:off x="3898232" y="3207255"/>
              <a:ext cx="356134" cy="874143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12CC02B-2858-4CB6-B139-42442F1B1494}"/>
                </a:ext>
              </a:extLst>
            </p:cNvPr>
            <p:cNvSpPr/>
            <p:nvPr/>
          </p:nvSpPr>
          <p:spPr>
            <a:xfrm flipV="1">
              <a:off x="4620126" y="3195587"/>
              <a:ext cx="1039528" cy="694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2E8C0B80-EDB4-435E-80ED-E329031EE2E8}"/>
                </a:ext>
              </a:extLst>
            </p:cNvPr>
            <p:cNvSpPr/>
            <p:nvPr/>
          </p:nvSpPr>
          <p:spPr>
            <a:xfrm flipV="1">
              <a:off x="4620126" y="3792510"/>
              <a:ext cx="1039528" cy="694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3C82921-FD99-48B5-94B5-58C33CBCFE97}"/>
                </a:ext>
              </a:extLst>
            </p:cNvPr>
            <p:cNvGrpSpPr/>
            <p:nvPr/>
          </p:nvGrpSpPr>
          <p:grpSpPr>
            <a:xfrm>
              <a:off x="4340522" y="1636967"/>
              <a:ext cx="2784664" cy="4192717"/>
              <a:chOff x="4340522" y="1636967"/>
              <a:chExt cx="2784664" cy="4192717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C4DA7F7F-3486-46EB-8086-024F9B6895B0}"/>
                  </a:ext>
                </a:extLst>
              </p:cNvPr>
              <p:cNvGrpSpPr/>
              <p:nvPr/>
            </p:nvGrpSpPr>
            <p:grpSpPr>
              <a:xfrm>
                <a:off x="4340522" y="1636967"/>
                <a:ext cx="2784664" cy="4192717"/>
                <a:chOff x="4340522" y="1636967"/>
                <a:chExt cx="2784664" cy="4192717"/>
              </a:xfrm>
            </p:grpSpPr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384F6EC0-C3FF-4600-ACAB-78574B1DD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83547" y="1636967"/>
                  <a:ext cx="2482499" cy="4192717"/>
                </a:xfrm>
                <a:prstGeom prst="rect">
                  <a:avLst/>
                </a:prstGeom>
              </p:spPr>
            </p:pic>
            <p:sp>
              <p:nvSpPr>
                <p:cNvPr id="2" name="타원 1">
                  <a:extLst>
                    <a:ext uri="{FF2B5EF4-FFF2-40B4-BE49-F238E27FC236}">
                      <a16:creationId xmlns:a16="http://schemas.microsoft.com/office/drawing/2014/main" id="{F62C8B5D-6980-46CD-8C8B-01E989925F04}"/>
                    </a:ext>
                  </a:extLst>
                </p:cNvPr>
                <p:cNvSpPr/>
                <p:nvPr/>
              </p:nvSpPr>
              <p:spPr>
                <a:xfrm>
                  <a:off x="4340522" y="2877954"/>
                  <a:ext cx="2784664" cy="663442"/>
                </a:xfrm>
                <a:prstGeom prst="ellipse">
                  <a:avLst/>
                </a:pr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5A873658-8163-472E-A1E1-7D4B0072618C}"/>
                  </a:ext>
                </a:extLst>
              </p:cNvPr>
              <p:cNvSpPr/>
              <p:nvPr/>
            </p:nvSpPr>
            <p:spPr>
              <a:xfrm flipV="1">
                <a:off x="4596989" y="3201784"/>
                <a:ext cx="1039528" cy="694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0F4E6AF-EA9E-4ADD-9C42-D278E71BADC1}"/>
                  </a:ext>
                </a:extLst>
              </p:cNvPr>
              <p:cNvSpPr/>
              <p:nvPr/>
            </p:nvSpPr>
            <p:spPr>
              <a:xfrm flipV="1">
                <a:off x="4596989" y="3789610"/>
                <a:ext cx="1039528" cy="694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25C0418-AE7F-418C-B2C8-BF479D31F52D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14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23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AA7104-0133-4C04-ADDF-F4CA60972F08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752FB9B5-5CBA-4626-A5DF-0DDB35A33F5C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CF4E199-3F6E-4403-99BC-93ED803142D0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1CBBD6A0-2103-4486-B9F1-BCAAEB52E31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AD44DD5-3437-4282-B68C-F34AB44BC53C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71415C0-4275-4DA8-8A25-6BDC82D30F4E}"/>
              </a:ext>
            </a:extLst>
          </p:cNvPr>
          <p:cNvSpPr/>
          <p:nvPr/>
        </p:nvSpPr>
        <p:spPr>
          <a:xfrm>
            <a:off x="209447" y="261609"/>
            <a:ext cx="4783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Ⅳ.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진행과정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255E7-EB0D-4AB6-8B09-F24BDA1E069C}"/>
              </a:ext>
            </a:extLst>
          </p:cNvPr>
          <p:cNvSpPr txBox="1"/>
          <p:nvPr/>
        </p:nvSpPr>
        <p:spPr>
          <a:xfrm>
            <a:off x="487100" y="1641719"/>
            <a:ext cx="3099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dirty="0">
                <a:latin typeface="+mj-ea"/>
                <a:ea typeface="+mj-ea"/>
              </a:rPr>
              <a:t>주요 개발환경</a:t>
            </a:r>
            <a:endParaRPr lang="en-US" altLang="ko-KR" sz="2000" b="1" dirty="0"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058E923-D4EC-412C-8C3A-B4816E1B4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175" y="4234499"/>
            <a:ext cx="3288409" cy="1991344"/>
          </a:xfrm>
          <a:prstGeom prst="rect">
            <a:avLst/>
          </a:prstGeom>
        </p:spPr>
      </p:pic>
      <p:pic>
        <p:nvPicPr>
          <p:cNvPr id="12" name="그림 11" descr="그리기이(가) 표시된 사진&#10;&#10;자동 생성된 설명">
            <a:extLst>
              <a:ext uri="{FF2B5EF4-FFF2-40B4-BE49-F238E27FC236}">
                <a16:creationId xmlns:a16="http://schemas.microsoft.com/office/drawing/2014/main" id="{A9401A6C-F934-464D-ACD8-053D12120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76" y="4708632"/>
            <a:ext cx="2560381" cy="980422"/>
          </a:xfrm>
          <a:prstGeom prst="rect">
            <a:avLst/>
          </a:prstGeom>
        </p:spPr>
      </p:pic>
      <p:pic>
        <p:nvPicPr>
          <p:cNvPr id="1028" name="Picture 4" descr="firebase에 대한 이미지 검색결과">
            <a:extLst>
              <a:ext uri="{FF2B5EF4-FFF2-40B4-BE49-F238E27FC236}">
                <a16:creationId xmlns:a16="http://schemas.microsoft.com/office/drawing/2014/main" id="{E5A8A183-48EF-48EA-AF09-5B81DABC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874" y="3463330"/>
            <a:ext cx="3068675" cy="10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 descr="그리기이(가) 표시된 사진&#10;&#10;자동 생성된 설명">
            <a:extLst>
              <a:ext uri="{FF2B5EF4-FFF2-40B4-BE49-F238E27FC236}">
                <a16:creationId xmlns:a16="http://schemas.microsoft.com/office/drawing/2014/main" id="{57DEFB07-EB7B-491B-8B13-84F8CE59E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97" y="2513997"/>
            <a:ext cx="2798821" cy="9646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F87BD6-1C83-4171-9B6E-000F2D525ABB}"/>
              </a:ext>
            </a:extLst>
          </p:cNvPr>
          <p:cNvSpPr txBox="1"/>
          <p:nvPr/>
        </p:nvSpPr>
        <p:spPr>
          <a:xfrm>
            <a:off x="6535440" y="2914108"/>
            <a:ext cx="5453485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HW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개발언어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Python, JavaScript</a:t>
            </a: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개발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 Inventor</a:t>
            </a: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 (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웹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: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Vue.js, Chart.js (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오픈소스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3D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케이스 모델링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123D Design, Fusion360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22C2C68-0065-4220-83BB-51DC1CA2A8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02" b="27468"/>
          <a:stretch/>
        </p:blipFill>
        <p:spPr>
          <a:xfrm>
            <a:off x="4081618" y="2644561"/>
            <a:ext cx="2305368" cy="1026585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ADF8B02D-CCEB-451B-9617-7B1E11415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1032" y="1758101"/>
            <a:ext cx="1918541" cy="1067123"/>
          </a:xfrm>
          <a:prstGeom prst="rect">
            <a:avLst/>
          </a:prstGeom>
        </p:spPr>
      </p:pic>
      <p:pic>
        <p:nvPicPr>
          <p:cNvPr id="1026" name="Picture 2" descr="vue.js에 대한 이미지 검색결과">
            <a:extLst>
              <a:ext uri="{FF2B5EF4-FFF2-40B4-BE49-F238E27FC236}">
                <a16:creationId xmlns:a16="http://schemas.microsoft.com/office/drawing/2014/main" id="{C84C2B8C-C96F-44F4-A65B-3D9DDEC2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517" y="3912826"/>
            <a:ext cx="1193483" cy="11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32CDC5-97A5-49FF-A47F-D50DB1A62120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15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5211994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 descr="컵, 테이블, 하얀색, 앉아있는이(가) 표시된 사진&#10;&#10;자동 생성된 설명">
            <a:extLst>
              <a:ext uri="{FF2B5EF4-FFF2-40B4-BE49-F238E27FC236}">
                <a16:creationId xmlns:a16="http://schemas.microsoft.com/office/drawing/2014/main" id="{A28D2971-60FB-45B6-90B3-1A3110F5F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27" y="4678016"/>
            <a:ext cx="4244666" cy="209116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7AA7104-0133-4C04-ADDF-F4CA60972F08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752FB9B5-5CBA-4626-A5DF-0DDB35A33F5C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CF4E199-3F6E-4403-99BC-93ED803142D0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1CBBD6A0-2103-4486-B9F1-BCAAEB52E31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AD44DD5-3437-4282-B68C-F34AB44BC53C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71415C0-4275-4DA8-8A25-6BDC82D30F4E}"/>
              </a:ext>
            </a:extLst>
          </p:cNvPr>
          <p:cNvSpPr/>
          <p:nvPr/>
        </p:nvSpPr>
        <p:spPr>
          <a:xfrm>
            <a:off x="209447" y="261609"/>
            <a:ext cx="4783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Ⅳ.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진행과정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4919D94-FB9E-473D-8529-A3916E87AF75}"/>
              </a:ext>
            </a:extLst>
          </p:cNvPr>
          <p:cNvGrpSpPr/>
          <p:nvPr/>
        </p:nvGrpSpPr>
        <p:grpSpPr>
          <a:xfrm>
            <a:off x="816789" y="1327335"/>
            <a:ext cx="4784687" cy="3334771"/>
            <a:chOff x="1499007" y="841335"/>
            <a:chExt cx="5578463" cy="5469010"/>
          </a:xfrm>
        </p:grpSpPr>
        <p:pic>
          <p:nvPicPr>
            <p:cNvPr id="12" name="그림 11" descr="전자기기, 회로이(가) 표시된 사진&#10;&#10;자동 생성된 설명">
              <a:extLst>
                <a:ext uri="{FF2B5EF4-FFF2-40B4-BE49-F238E27FC236}">
                  <a16:creationId xmlns:a16="http://schemas.microsoft.com/office/drawing/2014/main" id="{E1CE5AC6-2C5A-424C-AE12-696020721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1880692" y="1113568"/>
              <a:ext cx="4815093" cy="5578462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AA14ABC2-1A57-4A2A-989B-F97BE68A5889}"/>
                </a:ext>
              </a:extLst>
            </p:cNvPr>
            <p:cNvCxnSpPr>
              <a:cxnSpLocks/>
            </p:cNvCxnSpPr>
            <p:nvPr/>
          </p:nvCxnSpPr>
          <p:spPr>
            <a:xfrm>
              <a:off x="4006516" y="1169551"/>
              <a:ext cx="0" cy="52690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71286D-EA5E-44EE-BD19-FC5BDAB5683E}"/>
                </a:ext>
              </a:extLst>
            </p:cNvPr>
            <p:cNvSpPr txBox="1"/>
            <p:nvPr/>
          </p:nvSpPr>
          <p:spPr>
            <a:xfrm>
              <a:off x="3265133" y="841335"/>
              <a:ext cx="1477588" cy="4542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dirty="0" err="1"/>
                <a:t>라즈베리파이</a:t>
              </a:r>
              <a:endParaRPr lang="ko-KR" altLang="en-US" sz="1200" dirty="0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AF70084-1B6F-403A-B848-FD36221CBB73}"/>
                </a:ext>
              </a:extLst>
            </p:cNvPr>
            <p:cNvCxnSpPr>
              <a:cxnSpLocks/>
            </p:cNvCxnSpPr>
            <p:nvPr/>
          </p:nvCxnSpPr>
          <p:spPr>
            <a:xfrm>
              <a:off x="2240390" y="2415055"/>
              <a:ext cx="401749" cy="53323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FB522C-AE43-453D-BBA9-9899D300136C}"/>
                </a:ext>
              </a:extLst>
            </p:cNvPr>
            <p:cNvSpPr txBox="1"/>
            <p:nvPr/>
          </p:nvSpPr>
          <p:spPr>
            <a:xfrm>
              <a:off x="1499007" y="2086840"/>
              <a:ext cx="1477588" cy="4542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dirty="0"/>
                <a:t>소리센서</a:t>
              </a: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CF0BA938-F6EB-40E3-A97D-314C563C2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2281" y="4330193"/>
              <a:ext cx="0" cy="72215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341792-AF2B-4662-A3FA-6676DD52AE8D}"/>
                </a:ext>
              </a:extLst>
            </p:cNvPr>
            <p:cNvSpPr txBox="1"/>
            <p:nvPr/>
          </p:nvSpPr>
          <p:spPr>
            <a:xfrm>
              <a:off x="3345123" y="5006165"/>
              <a:ext cx="1477588" cy="4542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dirty="0"/>
                <a:t>진동센서</a:t>
              </a: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45479D9E-1C89-4D84-BFD4-6BF85195F9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5052346"/>
              <a:ext cx="283034" cy="716687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FB25B4-800B-4365-9A16-3766329BDFC3}"/>
                </a:ext>
              </a:extLst>
            </p:cNvPr>
            <p:cNvSpPr txBox="1"/>
            <p:nvPr/>
          </p:nvSpPr>
          <p:spPr>
            <a:xfrm>
              <a:off x="5498722" y="5422135"/>
              <a:ext cx="1477588" cy="4542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/>
                <a:t>LED</a:t>
              </a:r>
              <a:endParaRPr lang="ko-KR" altLang="en-US" sz="1200" dirty="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AF017AF-C6EE-43D0-A9AC-052A197652A8}"/>
              </a:ext>
            </a:extLst>
          </p:cNvPr>
          <p:cNvGrpSpPr/>
          <p:nvPr/>
        </p:nvGrpSpPr>
        <p:grpSpPr>
          <a:xfrm>
            <a:off x="6949276" y="1727744"/>
            <a:ext cx="4490240" cy="4764390"/>
            <a:chOff x="7720543" y="1894936"/>
            <a:chExt cx="4490240" cy="476439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66E90D6-3486-4578-B01A-1FD48751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2416" y="1894936"/>
              <a:ext cx="3599848" cy="4764390"/>
            </a:xfrm>
            <a:prstGeom prst="rect">
              <a:avLst/>
            </a:prstGeom>
          </p:spPr>
        </p:pic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D1584447-846A-4EBE-89D1-21C65EF36CEC}"/>
                </a:ext>
              </a:extLst>
            </p:cNvPr>
            <p:cNvCxnSpPr>
              <a:cxnSpLocks/>
            </p:cNvCxnSpPr>
            <p:nvPr/>
          </p:nvCxnSpPr>
          <p:spPr>
            <a:xfrm>
              <a:off x="8169705" y="4668253"/>
              <a:ext cx="517095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21C961-DCA0-4AA7-8F16-B547159C0085}"/>
                </a:ext>
              </a:extLst>
            </p:cNvPr>
            <p:cNvSpPr txBox="1"/>
            <p:nvPr/>
          </p:nvSpPr>
          <p:spPr>
            <a:xfrm>
              <a:off x="7720543" y="4552298"/>
              <a:ext cx="449162" cy="2769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LED</a:t>
              </a:r>
              <a:endParaRPr lang="ko-KR" altLang="en-US" sz="1200" dirty="0"/>
            </a:p>
          </p:txBody>
        </p: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89929355-7658-497F-ACEC-ECC921E23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38504" y="5283149"/>
              <a:ext cx="972061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0D9B72-CD1A-4C65-8FC2-826EE7B10335}"/>
                </a:ext>
              </a:extLst>
            </p:cNvPr>
            <p:cNvSpPr txBox="1"/>
            <p:nvPr/>
          </p:nvSpPr>
          <p:spPr>
            <a:xfrm>
              <a:off x="11410564" y="5143131"/>
              <a:ext cx="800219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/>
                <a:t>층간소음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측정기</a:t>
              </a:r>
            </a:p>
          </p:txBody>
        </p:sp>
      </p:grp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8C88430D-1F2B-4507-814F-77C20793DF32}"/>
              </a:ext>
            </a:extLst>
          </p:cNvPr>
          <p:cNvSpPr/>
          <p:nvPr/>
        </p:nvSpPr>
        <p:spPr>
          <a:xfrm>
            <a:off x="6137743" y="3674862"/>
            <a:ext cx="517137" cy="82438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34E91F-4DF3-4B92-B40C-61C0ACBDCA2B}"/>
              </a:ext>
            </a:extLst>
          </p:cNvPr>
          <p:cNvSpPr txBox="1"/>
          <p:nvPr/>
        </p:nvSpPr>
        <p:spPr>
          <a:xfrm>
            <a:off x="4134926" y="5970614"/>
            <a:ext cx="110158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3D </a:t>
            </a:r>
            <a:r>
              <a:rPr lang="ko-KR" altLang="en-US" sz="1200" dirty="0"/>
              <a:t>모델링</a:t>
            </a:r>
            <a:endParaRPr lang="en-US" altLang="ko-KR" sz="1200" dirty="0"/>
          </a:p>
          <a:p>
            <a:pPr algn="ctr"/>
            <a:r>
              <a:rPr lang="en-US" altLang="ko-KR" sz="1200" dirty="0"/>
              <a:t>(</a:t>
            </a:r>
            <a:r>
              <a:rPr lang="ko-KR" altLang="en-US" sz="1200" dirty="0"/>
              <a:t>케이스 제작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0A9BCD-F425-4149-8CAB-8111131DA38A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16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356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AA7104-0133-4C04-ADDF-F4CA60972F08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752FB9B5-5CBA-4626-A5DF-0DDB35A33F5C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CF4E199-3F6E-4403-99BC-93ED803142D0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1CBBD6A0-2103-4486-B9F1-BCAAEB52E31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AD44DD5-3437-4282-B68C-F34AB44BC53C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71415C0-4275-4DA8-8A25-6BDC82D30F4E}"/>
              </a:ext>
            </a:extLst>
          </p:cNvPr>
          <p:cNvSpPr/>
          <p:nvPr/>
        </p:nvSpPr>
        <p:spPr>
          <a:xfrm>
            <a:off x="209447" y="261609"/>
            <a:ext cx="4783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Ⅳ.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진행과정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DA20607-E21F-440C-B5DC-A4BD219C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983" y="1256200"/>
            <a:ext cx="4940917" cy="462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B818D3E-E401-4822-8AAF-2BBA3262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9"/>
          <a:stretch/>
        </p:blipFill>
        <p:spPr>
          <a:xfrm>
            <a:off x="209447" y="3118643"/>
            <a:ext cx="6758293" cy="3494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F3924-A838-4D56-89A1-BEF94A861FE0}"/>
              </a:ext>
            </a:extLst>
          </p:cNvPr>
          <p:cNvSpPr txBox="1"/>
          <p:nvPr/>
        </p:nvSpPr>
        <p:spPr>
          <a:xfrm>
            <a:off x="305198" y="1490921"/>
            <a:ext cx="49409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b="1" dirty="0"/>
              <a:t>- </a:t>
            </a:r>
            <a:r>
              <a:rPr lang="ko-KR" altLang="en-US" sz="1900" b="1" dirty="0"/>
              <a:t>진행 중 가장 어려웠던 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4D18C-76E6-44AE-B9EA-A0D56BAE8491}"/>
              </a:ext>
            </a:extLst>
          </p:cNvPr>
          <p:cNvSpPr txBox="1"/>
          <p:nvPr/>
        </p:nvSpPr>
        <p:spPr>
          <a:xfrm>
            <a:off x="587548" y="1900593"/>
            <a:ext cx="6002089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App</a:t>
            </a:r>
            <a:r>
              <a:rPr lang="ko-KR" altLang="en-US" dirty="0"/>
              <a:t>을 통해 실시간으로 차트를 구현하는 것의 어려움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dirty="0"/>
              <a:t>웹 페이지를 만들어 </a:t>
            </a:r>
            <a:r>
              <a:rPr lang="en-US" altLang="ko-KR" dirty="0"/>
              <a:t>App</a:t>
            </a:r>
            <a:r>
              <a:rPr lang="ko-KR" altLang="en-US" dirty="0"/>
              <a:t>으로 불러오는 것으로 해결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64EC7-AD80-45DF-A07B-17084CC9D0C0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17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093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7BF52B5-477A-49C6-9E8E-C75D668477E8}"/>
              </a:ext>
            </a:extLst>
          </p:cNvPr>
          <p:cNvSpPr/>
          <p:nvPr/>
        </p:nvSpPr>
        <p:spPr>
          <a:xfrm rot="10800000">
            <a:off x="10581242" y="5052346"/>
            <a:ext cx="1610758" cy="1805654"/>
          </a:xfrm>
          <a:custGeom>
            <a:avLst/>
            <a:gdLst>
              <a:gd name="connsiteX0" fmla="*/ 0 w 1610758"/>
              <a:gd name="connsiteY0" fmla="*/ 0 h 1805654"/>
              <a:gd name="connsiteX1" fmla="*/ 1298427 w 1610758"/>
              <a:gd name="connsiteY1" fmla="*/ 0 h 1805654"/>
              <a:gd name="connsiteX2" fmla="*/ 1301424 w 1610758"/>
              <a:gd name="connsiteY2" fmla="*/ 2724 h 1805654"/>
              <a:gd name="connsiteX3" fmla="*/ 1610758 w 1610758"/>
              <a:gd name="connsiteY3" fmla="*/ 749522 h 1805654"/>
              <a:gd name="connsiteX4" fmla="*/ 554626 w 1610758"/>
              <a:gd name="connsiteY4" fmla="*/ 1805654 h 1805654"/>
              <a:gd name="connsiteX5" fmla="*/ 51211 w 1610758"/>
              <a:gd name="connsiteY5" fmla="*/ 1678185 h 1805654"/>
              <a:gd name="connsiteX6" fmla="*/ 0 w 1610758"/>
              <a:gd name="connsiteY6" fmla="*/ 1647074 h 180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758" h="1805654">
                <a:moveTo>
                  <a:pt x="0" y="0"/>
                </a:moveTo>
                <a:lnTo>
                  <a:pt x="1298427" y="0"/>
                </a:lnTo>
                <a:lnTo>
                  <a:pt x="1301424" y="2724"/>
                </a:lnTo>
                <a:cubicBezTo>
                  <a:pt x="1492547" y="193846"/>
                  <a:pt x="1610758" y="457879"/>
                  <a:pt x="1610758" y="749522"/>
                </a:cubicBezTo>
                <a:cubicBezTo>
                  <a:pt x="1610758" y="1332808"/>
                  <a:pt x="1137912" y="1805654"/>
                  <a:pt x="554626" y="1805654"/>
                </a:cubicBezTo>
                <a:cubicBezTo>
                  <a:pt x="372349" y="1805654"/>
                  <a:pt x="200857" y="1759478"/>
                  <a:pt x="51211" y="1678185"/>
                </a:cubicBezTo>
                <a:lnTo>
                  <a:pt x="0" y="164707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622A313-828E-4B09-83C6-070D276E590D}"/>
              </a:ext>
            </a:extLst>
          </p:cNvPr>
          <p:cNvSpPr/>
          <p:nvPr/>
        </p:nvSpPr>
        <p:spPr>
          <a:xfrm>
            <a:off x="9528966" y="587823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순서도: 문서 4">
            <a:extLst>
              <a:ext uri="{FF2B5EF4-FFF2-40B4-BE49-F238E27FC236}">
                <a16:creationId xmlns:a16="http://schemas.microsoft.com/office/drawing/2014/main" id="{CBBE82B1-6CA1-4B16-BBDB-247F7F675D19}"/>
              </a:ext>
            </a:extLst>
          </p:cNvPr>
          <p:cNvSpPr/>
          <p:nvPr/>
        </p:nvSpPr>
        <p:spPr>
          <a:xfrm>
            <a:off x="0" y="0"/>
            <a:ext cx="12192000" cy="1169551"/>
          </a:xfrm>
          <a:prstGeom prst="flowChartDocument">
            <a:avLst/>
          </a:prstGeom>
          <a:solidFill>
            <a:schemeClr val="accent6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8E819028-BFE8-4BBA-A175-706258A917B4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FF7A4E-5310-4398-ADAE-4B555D45E7E5}"/>
              </a:ext>
            </a:extLst>
          </p:cNvPr>
          <p:cNvSpPr/>
          <p:nvPr/>
        </p:nvSpPr>
        <p:spPr>
          <a:xfrm>
            <a:off x="209447" y="261609"/>
            <a:ext cx="5358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Ⅴ.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</a:t>
            </a:r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SWOT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분석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3A42BD8-B64E-436B-B829-22DE8387A978}"/>
              </a:ext>
            </a:extLst>
          </p:cNvPr>
          <p:cNvSpPr/>
          <p:nvPr/>
        </p:nvSpPr>
        <p:spPr>
          <a:xfrm>
            <a:off x="1534142" y="4077854"/>
            <a:ext cx="4467230" cy="2407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5A2D4FF-E8A5-42DD-BA75-9C648DEE1427}"/>
              </a:ext>
            </a:extLst>
          </p:cNvPr>
          <p:cNvSpPr/>
          <p:nvPr/>
        </p:nvSpPr>
        <p:spPr>
          <a:xfrm>
            <a:off x="6196452" y="1510107"/>
            <a:ext cx="4467230" cy="2407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AB9D851-04A1-44E8-ABC6-2B666FCD0968}"/>
              </a:ext>
            </a:extLst>
          </p:cNvPr>
          <p:cNvSpPr/>
          <p:nvPr/>
        </p:nvSpPr>
        <p:spPr>
          <a:xfrm>
            <a:off x="6200276" y="4063376"/>
            <a:ext cx="4467230" cy="2407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DCB2984D-CD8B-4B0D-898A-B3F68F94E90E}"/>
              </a:ext>
            </a:extLst>
          </p:cNvPr>
          <p:cNvSpPr/>
          <p:nvPr/>
        </p:nvSpPr>
        <p:spPr>
          <a:xfrm>
            <a:off x="4559800" y="4077854"/>
            <a:ext cx="1441572" cy="1439536"/>
          </a:xfrm>
          <a:custGeom>
            <a:avLst/>
            <a:gdLst>
              <a:gd name="connsiteX0" fmla="*/ 0 w 1032122"/>
              <a:gd name="connsiteY0" fmla="*/ 0 h 1030663"/>
              <a:gd name="connsiteX1" fmla="*/ 1032122 w 1032122"/>
              <a:gd name="connsiteY1" fmla="*/ 0 h 1030663"/>
              <a:gd name="connsiteX2" fmla="*/ 1032122 w 1032122"/>
              <a:gd name="connsiteY2" fmla="*/ 1030663 h 1030663"/>
              <a:gd name="connsiteX3" fmla="*/ 946998 w 1032122"/>
              <a:gd name="connsiteY3" fmla="*/ 1026364 h 1030663"/>
              <a:gd name="connsiteX4" fmla="*/ 3646 w 1032122"/>
              <a:gd name="connsiteY4" fmla="*/ 77005 h 1030663"/>
              <a:gd name="connsiteX5" fmla="*/ 0 w 1032122"/>
              <a:gd name="connsiteY5" fmla="*/ 0 h 1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122" h="1030663">
                <a:moveTo>
                  <a:pt x="0" y="0"/>
                </a:moveTo>
                <a:lnTo>
                  <a:pt x="1032122" y="0"/>
                </a:lnTo>
                <a:lnTo>
                  <a:pt x="1032122" y="1030663"/>
                </a:lnTo>
                <a:lnTo>
                  <a:pt x="946998" y="1026364"/>
                </a:lnTo>
                <a:cubicBezTo>
                  <a:pt x="447722" y="975660"/>
                  <a:pt x="51255" y="577191"/>
                  <a:pt x="3646" y="770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EDF9E975-90DF-4AAA-8D88-4563D67F401C}"/>
              </a:ext>
            </a:extLst>
          </p:cNvPr>
          <p:cNvSpPr/>
          <p:nvPr/>
        </p:nvSpPr>
        <p:spPr>
          <a:xfrm>
            <a:off x="6192626" y="2478490"/>
            <a:ext cx="1441572" cy="1439538"/>
          </a:xfrm>
          <a:custGeom>
            <a:avLst/>
            <a:gdLst>
              <a:gd name="connsiteX0" fmla="*/ 0 w 1032121"/>
              <a:gd name="connsiteY0" fmla="*/ 0 h 1030665"/>
              <a:gd name="connsiteX1" fmla="*/ 85123 w 1032121"/>
              <a:gd name="connsiteY1" fmla="*/ 4299 h 1030665"/>
              <a:gd name="connsiteX2" fmla="*/ 1028475 w 1032121"/>
              <a:gd name="connsiteY2" fmla="*/ 953658 h 1030665"/>
              <a:gd name="connsiteX3" fmla="*/ 1032121 w 1032121"/>
              <a:gd name="connsiteY3" fmla="*/ 1030665 h 1030665"/>
              <a:gd name="connsiteX4" fmla="*/ 0 w 1032121"/>
              <a:gd name="connsiteY4" fmla="*/ 1030665 h 1030665"/>
              <a:gd name="connsiteX5" fmla="*/ 0 w 1032121"/>
              <a:gd name="connsiteY5" fmla="*/ 0 h 10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121" h="1030665">
                <a:moveTo>
                  <a:pt x="0" y="0"/>
                </a:moveTo>
                <a:lnTo>
                  <a:pt x="85123" y="4299"/>
                </a:lnTo>
                <a:cubicBezTo>
                  <a:pt x="584400" y="55003"/>
                  <a:pt x="980867" y="453473"/>
                  <a:pt x="1028475" y="953658"/>
                </a:cubicBezTo>
                <a:lnTo>
                  <a:pt x="1032121" y="1030665"/>
                </a:lnTo>
                <a:lnTo>
                  <a:pt x="0" y="10306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16D63496-9790-4CFE-928A-1388C316028C}"/>
              </a:ext>
            </a:extLst>
          </p:cNvPr>
          <p:cNvSpPr/>
          <p:nvPr/>
        </p:nvSpPr>
        <p:spPr>
          <a:xfrm>
            <a:off x="6196452" y="4063376"/>
            <a:ext cx="1441572" cy="1439536"/>
          </a:xfrm>
          <a:custGeom>
            <a:avLst/>
            <a:gdLst>
              <a:gd name="connsiteX0" fmla="*/ 0 w 1032121"/>
              <a:gd name="connsiteY0" fmla="*/ 0 h 1030664"/>
              <a:gd name="connsiteX1" fmla="*/ 1032121 w 1032121"/>
              <a:gd name="connsiteY1" fmla="*/ 0 h 1030664"/>
              <a:gd name="connsiteX2" fmla="*/ 1028475 w 1032121"/>
              <a:gd name="connsiteY2" fmla="*/ 77006 h 1030664"/>
              <a:gd name="connsiteX3" fmla="*/ 85123 w 1032121"/>
              <a:gd name="connsiteY3" fmla="*/ 1026365 h 1030664"/>
              <a:gd name="connsiteX4" fmla="*/ 0 w 1032121"/>
              <a:gd name="connsiteY4" fmla="*/ 1030664 h 1030664"/>
              <a:gd name="connsiteX5" fmla="*/ 0 w 1032121"/>
              <a:gd name="connsiteY5" fmla="*/ 0 h 103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121" h="1030664">
                <a:moveTo>
                  <a:pt x="0" y="0"/>
                </a:moveTo>
                <a:lnTo>
                  <a:pt x="1032121" y="0"/>
                </a:lnTo>
                <a:lnTo>
                  <a:pt x="1028475" y="77006"/>
                </a:lnTo>
                <a:cubicBezTo>
                  <a:pt x="980867" y="577192"/>
                  <a:pt x="584400" y="975661"/>
                  <a:pt x="85123" y="1026365"/>
                </a:cubicBezTo>
                <a:lnTo>
                  <a:pt x="0" y="10306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A56FD4F-3189-4BA4-939E-5C3DAB91120B}"/>
              </a:ext>
            </a:extLst>
          </p:cNvPr>
          <p:cNvSpPr/>
          <p:nvPr/>
        </p:nvSpPr>
        <p:spPr>
          <a:xfrm>
            <a:off x="1520672" y="1510107"/>
            <a:ext cx="4467230" cy="2407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DF5F83E4-A2AD-4400-AD40-24C8F0ABD6A4}"/>
              </a:ext>
            </a:extLst>
          </p:cNvPr>
          <p:cNvSpPr/>
          <p:nvPr/>
        </p:nvSpPr>
        <p:spPr>
          <a:xfrm>
            <a:off x="4546330" y="2487217"/>
            <a:ext cx="1441572" cy="1439538"/>
          </a:xfrm>
          <a:custGeom>
            <a:avLst/>
            <a:gdLst>
              <a:gd name="connsiteX0" fmla="*/ 1032122 w 1032122"/>
              <a:gd name="connsiteY0" fmla="*/ 0 h 1030666"/>
              <a:gd name="connsiteX1" fmla="*/ 1032122 w 1032122"/>
              <a:gd name="connsiteY1" fmla="*/ 1030666 h 1030666"/>
              <a:gd name="connsiteX2" fmla="*/ 0 w 1032122"/>
              <a:gd name="connsiteY2" fmla="*/ 1030666 h 1030666"/>
              <a:gd name="connsiteX3" fmla="*/ 3646 w 1032122"/>
              <a:gd name="connsiteY3" fmla="*/ 953658 h 1030666"/>
              <a:gd name="connsiteX4" fmla="*/ 946998 w 1032122"/>
              <a:gd name="connsiteY4" fmla="*/ 4299 h 1030666"/>
              <a:gd name="connsiteX5" fmla="*/ 1032122 w 1032122"/>
              <a:gd name="connsiteY5" fmla="*/ 0 h 103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122" h="1030666">
                <a:moveTo>
                  <a:pt x="1032122" y="0"/>
                </a:moveTo>
                <a:lnTo>
                  <a:pt x="1032122" y="1030666"/>
                </a:lnTo>
                <a:lnTo>
                  <a:pt x="0" y="1030666"/>
                </a:lnTo>
                <a:lnTo>
                  <a:pt x="3646" y="953658"/>
                </a:lnTo>
                <a:cubicBezTo>
                  <a:pt x="51255" y="453473"/>
                  <a:pt x="447722" y="55003"/>
                  <a:pt x="946998" y="4299"/>
                </a:cubicBezTo>
                <a:lnTo>
                  <a:pt x="1032122" y="0"/>
                </a:lnTo>
                <a:close/>
              </a:path>
            </a:pathLst>
          </a:custGeom>
          <a:solidFill>
            <a:schemeClr val="accent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936F40-880E-46DA-8BAF-77ABED646559}"/>
              </a:ext>
            </a:extLst>
          </p:cNvPr>
          <p:cNvSpPr txBox="1"/>
          <p:nvPr/>
        </p:nvSpPr>
        <p:spPr>
          <a:xfrm>
            <a:off x="5117492" y="3052889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Berlin Sans FB" panose="020E0602020502020306" pitchFamily="34" charset="0"/>
                <a:ea typeface="휴먼둥근헤드라인" panose="02030504000101010101" pitchFamily="18" charset="-127"/>
              </a:rPr>
              <a:t>S</a:t>
            </a:r>
            <a:endParaRPr lang="ko-KR" altLang="en-US" sz="4000" dirty="0">
              <a:solidFill>
                <a:schemeClr val="bg1"/>
              </a:solidFill>
              <a:latin typeface="Berlin Sans FB" panose="020E0602020502020306" pitchFamily="34" charset="0"/>
              <a:ea typeface="휴먼둥근헤드라인" panose="0203050400010101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78DBEC-8282-4EA8-9F7F-EE14652554CA}"/>
              </a:ext>
            </a:extLst>
          </p:cNvPr>
          <p:cNvSpPr txBox="1"/>
          <p:nvPr/>
        </p:nvSpPr>
        <p:spPr>
          <a:xfrm>
            <a:off x="6371736" y="3052889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Berlin Sans FB" panose="020E0602020502020306" pitchFamily="34" charset="0"/>
                <a:ea typeface="휴먼둥근헤드라인" panose="02030504000101010101" pitchFamily="18" charset="-127"/>
              </a:rPr>
              <a:t>W</a:t>
            </a:r>
            <a:endParaRPr lang="ko-KR" altLang="en-US" sz="4000" dirty="0">
              <a:solidFill>
                <a:schemeClr val="bg1"/>
              </a:solidFill>
              <a:latin typeface="Berlin Sans FB" panose="020E0602020502020306" pitchFamily="34" charset="0"/>
              <a:ea typeface="휴먼둥근헤드라인" panose="02030504000101010101" pitchFamily="18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630494-7D59-4462-B774-47D31046A831}"/>
              </a:ext>
            </a:extLst>
          </p:cNvPr>
          <p:cNvSpPr txBox="1"/>
          <p:nvPr/>
        </p:nvSpPr>
        <p:spPr>
          <a:xfrm>
            <a:off x="6371736" y="4234007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Berlin Sans FB" panose="020E0602020502020306" pitchFamily="34" charset="0"/>
                <a:ea typeface="휴먼둥근헤드라인" panose="02030504000101010101" pitchFamily="18" charset="-127"/>
              </a:rPr>
              <a:t>T</a:t>
            </a:r>
            <a:endParaRPr lang="ko-KR" altLang="en-US" sz="4000" dirty="0">
              <a:solidFill>
                <a:schemeClr val="bg1"/>
              </a:solidFill>
              <a:latin typeface="Berlin Sans FB" panose="020E0602020502020306" pitchFamily="34" charset="0"/>
              <a:ea typeface="휴먼둥근헤드라인" panose="02030504000101010101" pitchFamily="18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4489B5-8653-4A9A-A93A-4857C31FAD53}"/>
              </a:ext>
            </a:extLst>
          </p:cNvPr>
          <p:cNvSpPr txBox="1"/>
          <p:nvPr/>
        </p:nvSpPr>
        <p:spPr>
          <a:xfrm>
            <a:off x="5117492" y="4231932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Berlin Sans FB" panose="020E0602020502020306" pitchFamily="34" charset="0"/>
                <a:ea typeface="휴먼둥근헤드라인" panose="02030504000101010101" pitchFamily="18" charset="-127"/>
              </a:rPr>
              <a:t>O</a:t>
            </a:r>
            <a:endParaRPr lang="ko-KR" altLang="en-US" sz="4000" dirty="0">
              <a:solidFill>
                <a:schemeClr val="bg1"/>
              </a:solidFill>
              <a:latin typeface="Berlin Sans FB" panose="020E0602020502020306" pitchFamily="34" charset="0"/>
              <a:ea typeface="휴먼둥근헤드라인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8AB84-1136-451D-8B43-3BE95EB1B805}"/>
              </a:ext>
            </a:extLst>
          </p:cNvPr>
          <p:cNvSpPr txBox="1"/>
          <p:nvPr/>
        </p:nvSpPr>
        <p:spPr>
          <a:xfrm>
            <a:off x="1334697" y="1628719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Berlin Sans FB" panose="020E0602020502020306" pitchFamily="34" charset="0"/>
              </a:rPr>
              <a:t>Strengths</a:t>
            </a:r>
            <a:endParaRPr lang="ko-KR" altLang="en-US" dirty="0">
              <a:latin typeface="Berlin Sans FB" panose="020E0602020502020306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FD9F9-13DD-4A90-8C4F-5772005D7E43}"/>
              </a:ext>
            </a:extLst>
          </p:cNvPr>
          <p:cNvSpPr txBox="1"/>
          <p:nvPr/>
        </p:nvSpPr>
        <p:spPr>
          <a:xfrm>
            <a:off x="1547698" y="4229061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Berlin Sans FB" panose="020E0602020502020306" pitchFamily="34" charset="0"/>
              </a:rPr>
              <a:t>Opportunities</a:t>
            </a:r>
            <a:endParaRPr lang="ko-KR" altLang="en-US" dirty="0">
              <a:latin typeface="Berlin Sans FB" panose="020E0602020502020306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2A777B-C316-43C8-8227-1E3DAE13EDEA}"/>
              </a:ext>
            </a:extLst>
          </p:cNvPr>
          <p:cNvSpPr txBox="1"/>
          <p:nvPr/>
        </p:nvSpPr>
        <p:spPr>
          <a:xfrm>
            <a:off x="8669273" y="4229061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Berlin Sans FB" panose="020E0602020502020306" pitchFamily="34" charset="0"/>
              </a:rPr>
              <a:t>Threats</a:t>
            </a:r>
            <a:endParaRPr lang="ko-KR" altLang="en-US" dirty="0">
              <a:latin typeface="Berlin Sans FB" panose="020E0602020502020306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35A39-1900-4F0F-B067-929D436250BB}"/>
              </a:ext>
            </a:extLst>
          </p:cNvPr>
          <p:cNvSpPr txBox="1"/>
          <p:nvPr/>
        </p:nvSpPr>
        <p:spPr>
          <a:xfrm>
            <a:off x="8669273" y="1628160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Berlin Sans FB" panose="020E0602020502020306" pitchFamily="34" charset="0"/>
              </a:rPr>
              <a:t>Weaknesses</a:t>
            </a:r>
            <a:endParaRPr lang="ko-KR" altLang="en-US" dirty="0">
              <a:latin typeface="Berlin Sans FB" panose="020E0602020502020306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9906040-E837-46DD-BACF-ADA2BDEAA87B}"/>
              </a:ext>
            </a:extLst>
          </p:cNvPr>
          <p:cNvCxnSpPr>
            <a:cxnSpLocks/>
          </p:cNvCxnSpPr>
          <p:nvPr/>
        </p:nvCxnSpPr>
        <p:spPr>
          <a:xfrm flipV="1">
            <a:off x="1751798" y="1998051"/>
            <a:ext cx="1876926" cy="512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719A09D6-4119-421C-AD0F-B5390A9B6889}"/>
              </a:ext>
            </a:extLst>
          </p:cNvPr>
          <p:cNvCxnSpPr>
            <a:cxnSpLocks/>
          </p:cNvCxnSpPr>
          <p:nvPr/>
        </p:nvCxnSpPr>
        <p:spPr>
          <a:xfrm flipV="1">
            <a:off x="8522177" y="1987426"/>
            <a:ext cx="1876926" cy="512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D040E54-8F51-4B4D-8876-346532766535}"/>
              </a:ext>
            </a:extLst>
          </p:cNvPr>
          <p:cNvCxnSpPr>
            <a:cxnSpLocks/>
          </p:cNvCxnSpPr>
          <p:nvPr/>
        </p:nvCxnSpPr>
        <p:spPr>
          <a:xfrm flipV="1">
            <a:off x="1775002" y="4605636"/>
            <a:ext cx="1876926" cy="512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6D75D61-C4F0-4D30-A62C-3809AC70F72F}"/>
              </a:ext>
            </a:extLst>
          </p:cNvPr>
          <p:cNvCxnSpPr>
            <a:cxnSpLocks/>
          </p:cNvCxnSpPr>
          <p:nvPr/>
        </p:nvCxnSpPr>
        <p:spPr>
          <a:xfrm flipV="1">
            <a:off x="8522177" y="4594754"/>
            <a:ext cx="1876926" cy="512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1798" y="2118153"/>
            <a:ext cx="2987846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300" dirty="0"/>
              <a:t>저렴한 가격</a:t>
            </a:r>
            <a:endParaRPr kumimoji="1" lang="en-US" altLang="ko-KR" sz="1300" dirty="0"/>
          </a:p>
          <a:p>
            <a:pPr>
              <a:lnSpc>
                <a:spcPct val="150000"/>
              </a:lnSpc>
            </a:pPr>
            <a:endParaRPr kumimoji="1" lang="en-US" altLang="ko-KR" sz="500" dirty="0"/>
          </a:p>
          <a:p>
            <a:pPr>
              <a:lnSpc>
                <a:spcPct val="150000"/>
              </a:lnSpc>
            </a:pPr>
            <a:r>
              <a:rPr kumimoji="1" lang="ko-KR" altLang="en-US" sz="1300" dirty="0"/>
              <a:t>하나의 서버로 아파트 동 전체 한번에 관리 가능</a:t>
            </a:r>
            <a:endParaRPr kumimoji="1" lang="en-US" altLang="ko-KR" sz="1300" dirty="0"/>
          </a:p>
          <a:p>
            <a:pPr>
              <a:lnSpc>
                <a:spcPct val="150000"/>
              </a:lnSpc>
            </a:pPr>
            <a:endParaRPr kumimoji="1" lang="en-US" altLang="ko-KR" sz="500" dirty="0"/>
          </a:p>
          <a:p>
            <a:pPr>
              <a:lnSpc>
                <a:spcPct val="150000"/>
              </a:lnSpc>
            </a:pPr>
            <a:r>
              <a:rPr kumimoji="1" lang="ko-KR" altLang="en-US" sz="1300" dirty="0"/>
              <a:t>이웃 간의 소통확대</a:t>
            </a:r>
            <a:endParaRPr kumimoji="1" lang="en-US" altLang="ko-KR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7283302" y="2124020"/>
            <a:ext cx="3115801" cy="65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ko-KR" altLang="en-US" sz="1300" dirty="0"/>
              <a:t>서버에 이상이 생기면 전체 시스템이 제대로 작동하지 못함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1798" y="4669985"/>
            <a:ext cx="3301581" cy="17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300" dirty="0"/>
              <a:t>1</a:t>
            </a:r>
            <a:r>
              <a:rPr kumimoji="1" lang="ko-KR" altLang="en-US" sz="1300" dirty="0"/>
              <a:t>인가구의 문제점 해결</a:t>
            </a:r>
            <a:endParaRPr kumimoji="1" lang="en-US" altLang="ko-KR" sz="1300" dirty="0"/>
          </a:p>
          <a:p>
            <a:pPr>
              <a:lnSpc>
                <a:spcPct val="150000"/>
              </a:lnSpc>
            </a:pPr>
            <a:endParaRPr kumimoji="1" lang="en-US" altLang="ko-KR" sz="500" dirty="0"/>
          </a:p>
          <a:p>
            <a:pPr>
              <a:lnSpc>
                <a:spcPct val="150000"/>
              </a:lnSpc>
            </a:pPr>
            <a:r>
              <a:rPr kumimoji="1" lang="ko-KR" altLang="en-US" sz="1300" dirty="0"/>
              <a:t>사회적 이슈인 층간소음 문제를 소통으로 해결 가능</a:t>
            </a:r>
            <a:endParaRPr kumimoji="1" lang="en-US" altLang="ko-KR" sz="1300" dirty="0"/>
          </a:p>
          <a:p>
            <a:pPr>
              <a:lnSpc>
                <a:spcPct val="150000"/>
              </a:lnSpc>
            </a:pPr>
            <a:endParaRPr kumimoji="1" lang="en-US" altLang="ko-KR" sz="500" dirty="0"/>
          </a:p>
          <a:p>
            <a:pPr>
              <a:lnSpc>
                <a:spcPct val="150000"/>
              </a:lnSpc>
            </a:pPr>
            <a:r>
              <a:rPr kumimoji="1" lang="ko-KR" altLang="en-US" sz="1300" dirty="0"/>
              <a:t>층간소음 데이터를 실시간으로 측정하여 다양한 통계 자료에 활용 가능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F39074-985C-449C-A4FE-4AF802395291}"/>
              </a:ext>
            </a:extLst>
          </p:cNvPr>
          <p:cNvSpPr txBox="1"/>
          <p:nvPr/>
        </p:nvSpPr>
        <p:spPr>
          <a:xfrm>
            <a:off x="7438615" y="4784458"/>
            <a:ext cx="2960488" cy="10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ko-KR" altLang="en-US" sz="1300" dirty="0"/>
              <a:t>아파트 전체 설치 허가 필요</a:t>
            </a:r>
            <a:endParaRPr kumimoji="1" lang="en-US" altLang="ko-KR" sz="1300" dirty="0"/>
          </a:p>
          <a:p>
            <a:pPr algn="r">
              <a:lnSpc>
                <a:spcPct val="150000"/>
              </a:lnSpc>
            </a:pPr>
            <a:endParaRPr kumimoji="1" lang="en-US" altLang="ko-KR" sz="500" dirty="0"/>
          </a:p>
          <a:p>
            <a:pPr algn="r">
              <a:lnSpc>
                <a:spcPct val="150000"/>
              </a:lnSpc>
            </a:pPr>
            <a:r>
              <a:rPr kumimoji="1" lang="ko-KR" altLang="en-US" sz="1300" dirty="0"/>
              <a:t>한 가구라도 설치 미동의 시 시스템 효율성이 떨어짐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77FAFA-26DA-46FC-AE6B-0755C4BF0B9C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18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1545840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>
            <a:extLst>
              <a:ext uri="{FF2B5EF4-FFF2-40B4-BE49-F238E27FC236}">
                <a16:creationId xmlns:a16="http://schemas.microsoft.com/office/drawing/2014/main" id="{C17B3368-5996-4F2E-84E0-3D5E664EC658}"/>
              </a:ext>
            </a:extLst>
          </p:cNvPr>
          <p:cNvSpPr/>
          <p:nvPr/>
        </p:nvSpPr>
        <p:spPr>
          <a:xfrm>
            <a:off x="1641211" y="542634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8FD5967-B2CC-4E70-8FE0-DDE9DAD05755}"/>
              </a:ext>
            </a:extLst>
          </p:cNvPr>
          <p:cNvSpPr/>
          <p:nvPr/>
        </p:nvSpPr>
        <p:spPr>
          <a:xfrm>
            <a:off x="2080084" y="261424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786FA8A-49BE-402F-8951-C1C3CE3C0A9F}"/>
              </a:ext>
            </a:extLst>
          </p:cNvPr>
          <p:cNvSpPr/>
          <p:nvPr/>
        </p:nvSpPr>
        <p:spPr>
          <a:xfrm>
            <a:off x="3344154" y="1529354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E10FC6C-0482-48F8-9A56-675ED153427E}"/>
              </a:ext>
            </a:extLst>
          </p:cNvPr>
          <p:cNvSpPr/>
          <p:nvPr/>
        </p:nvSpPr>
        <p:spPr>
          <a:xfrm>
            <a:off x="3118738" y="3918051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ABAFE94-FB73-42E2-894C-0EB28FB88011}"/>
              </a:ext>
            </a:extLst>
          </p:cNvPr>
          <p:cNvSpPr/>
          <p:nvPr/>
        </p:nvSpPr>
        <p:spPr>
          <a:xfrm>
            <a:off x="304071" y="292506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4F3177D-9052-4E03-931A-F4496EAA502F}"/>
              </a:ext>
            </a:extLst>
          </p:cNvPr>
          <p:cNvSpPr/>
          <p:nvPr/>
        </p:nvSpPr>
        <p:spPr>
          <a:xfrm>
            <a:off x="1107001" y="2839396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B2E2767-D6BD-4E93-A09A-A9CCEAFDE57A}"/>
              </a:ext>
            </a:extLst>
          </p:cNvPr>
          <p:cNvSpPr/>
          <p:nvPr/>
        </p:nvSpPr>
        <p:spPr>
          <a:xfrm>
            <a:off x="4212614" y="957230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B412225-37DF-4A75-AB23-E9523D54E8FF}"/>
              </a:ext>
            </a:extLst>
          </p:cNvPr>
          <p:cNvSpPr/>
          <p:nvPr/>
        </p:nvSpPr>
        <p:spPr>
          <a:xfrm>
            <a:off x="4097772" y="2797572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AE68526-8BDD-4DE0-910E-E04F46662853}"/>
              </a:ext>
            </a:extLst>
          </p:cNvPr>
          <p:cNvSpPr/>
          <p:nvPr/>
        </p:nvSpPr>
        <p:spPr>
          <a:xfrm>
            <a:off x="5988489" y="1790360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404D9FF-7F18-4210-9437-1BBCCEC65D78}"/>
              </a:ext>
            </a:extLst>
          </p:cNvPr>
          <p:cNvSpPr/>
          <p:nvPr/>
        </p:nvSpPr>
        <p:spPr>
          <a:xfrm>
            <a:off x="7910253" y="3387512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3FE9CED-EF8A-445D-A82D-D0EFA388B58A}"/>
              </a:ext>
            </a:extLst>
          </p:cNvPr>
          <p:cNvSpPr/>
          <p:nvPr/>
        </p:nvSpPr>
        <p:spPr>
          <a:xfrm>
            <a:off x="6630093" y="3451521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FAAD3F9-013D-4326-BF92-2D75FFE2F5AC}"/>
              </a:ext>
            </a:extLst>
          </p:cNvPr>
          <p:cNvSpPr/>
          <p:nvPr/>
        </p:nvSpPr>
        <p:spPr>
          <a:xfrm>
            <a:off x="7767759" y="2039022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A0C0AF5-C135-4EBD-8E78-AA37259E03DB}"/>
              </a:ext>
            </a:extLst>
          </p:cNvPr>
          <p:cNvSpPr/>
          <p:nvPr/>
        </p:nvSpPr>
        <p:spPr>
          <a:xfrm>
            <a:off x="7044621" y="37263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49A6918-3B2E-4C28-878A-390124B81353}"/>
              </a:ext>
            </a:extLst>
          </p:cNvPr>
          <p:cNvSpPr/>
          <p:nvPr/>
        </p:nvSpPr>
        <p:spPr>
          <a:xfrm>
            <a:off x="342255" y="142876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2A78C35-EB91-467F-9206-FFFB5D97E448}"/>
              </a:ext>
            </a:extLst>
          </p:cNvPr>
          <p:cNvSpPr/>
          <p:nvPr/>
        </p:nvSpPr>
        <p:spPr>
          <a:xfrm>
            <a:off x="9274774" y="1118458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F1281AB-EA22-44CB-8D60-41D7DBFC1D30}"/>
              </a:ext>
            </a:extLst>
          </p:cNvPr>
          <p:cNvSpPr/>
          <p:nvPr/>
        </p:nvSpPr>
        <p:spPr>
          <a:xfrm>
            <a:off x="8985492" y="457618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E5658BC-80EA-4C5B-841F-EC16C2F4D66E}"/>
              </a:ext>
            </a:extLst>
          </p:cNvPr>
          <p:cNvSpPr/>
          <p:nvPr/>
        </p:nvSpPr>
        <p:spPr>
          <a:xfrm>
            <a:off x="5664356" y="782539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42A6896-B531-4083-A0B8-C31FFF8D133D}"/>
              </a:ext>
            </a:extLst>
          </p:cNvPr>
          <p:cNvSpPr/>
          <p:nvPr/>
        </p:nvSpPr>
        <p:spPr>
          <a:xfrm>
            <a:off x="9738841" y="2151951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4FED62F-4197-4C24-880E-44109063B2B8}"/>
              </a:ext>
            </a:extLst>
          </p:cNvPr>
          <p:cNvSpPr/>
          <p:nvPr/>
        </p:nvSpPr>
        <p:spPr>
          <a:xfrm>
            <a:off x="5259611" y="3966633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9CB9532-AC54-4C42-B2B8-93DE26539BC3}"/>
              </a:ext>
            </a:extLst>
          </p:cNvPr>
          <p:cNvSpPr/>
          <p:nvPr/>
        </p:nvSpPr>
        <p:spPr>
          <a:xfrm>
            <a:off x="4342916" y="243188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4107924-73C7-40EB-A4D0-3E258BB6C058}"/>
              </a:ext>
            </a:extLst>
          </p:cNvPr>
          <p:cNvSpPr/>
          <p:nvPr/>
        </p:nvSpPr>
        <p:spPr>
          <a:xfrm>
            <a:off x="5268746" y="2265782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A9B3AE2-54A4-43CE-9586-AA2ABBB5740C}"/>
              </a:ext>
            </a:extLst>
          </p:cNvPr>
          <p:cNvSpPr/>
          <p:nvPr/>
        </p:nvSpPr>
        <p:spPr>
          <a:xfrm>
            <a:off x="9449008" y="3208083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87C43526-3FDA-4C9B-BAFC-FF760DEFC060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969426" y="3999273"/>
                </a:moveTo>
                <a:cubicBezTo>
                  <a:pt x="2788209" y="4014454"/>
                  <a:pt x="2594658" y="4026788"/>
                  <a:pt x="2388773" y="4036276"/>
                </a:cubicBezTo>
                <a:cubicBezTo>
                  <a:pt x="2226532" y="4043866"/>
                  <a:pt x="2101293" y="4047661"/>
                  <a:pt x="2013057" y="4047661"/>
                </a:cubicBezTo>
                <a:lnTo>
                  <a:pt x="2054328" y="4199940"/>
                </a:lnTo>
                <a:cubicBezTo>
                  <a:pt x="2061918" y="4226506"/>
                  <a:pt x="2070458" y="4242161"/>
                  <a:pt x="2079945" y="4246905"/>
                </a:cubicBezTo>
                <a:cubicBezTo>
                  <a:pt x="2087535" y="4249751"/>
                  <a:pt x="2102716" y="4247853"/>
                  <a:pt x="2125487" y="4241212"/>
                </a:cubicBezTo>
                <a:cubicBezTo>
                  <a:pt x="2141616" y="4236468"/>
                  <a:pt x="2154899" y="4233147"/>
                  <a:pt x="2165335" y="4231250"/>
                </a:cubicBezTo>
                <a:cubicBezTo>
                  <a:pt x="2183362" y="4227455"/>
                  <a:pt x="2202338" y="4225083"/>
                  <a:pt x="2222262" y="4224134"/>
                </a:cubicBezTo>
                <a:cubicBezTo>
                  <a:pt x="2365528" y="4214646"/>
                  <a:pt x="2500728" y="4205158"/>
                  <a:pt x="2627865" y="4195671"/>
                </a:cubicBezTo>
                <a:cubicBezTo>
                  <a:pt x="2766387" y="4185234"/>
                  <a:pt x="2892575" y="4175272"/>
                  <a:pt x="3006428" y="4165784"/>
                </a:cubicBezTo>
                <a:close/>
                <a:moveTo>
                  <a:pt x="8973849" y="3874034"/>
                </a:moveTo>
                <a:lnTo>
                  <a:pt x="8973849" y="4016351"/>
                </a:lnTo>
                <a:lnTo>
                  <a:pt x="9836289" y="4016351"/>
                </a:lnTo>
                <a:lnTo>
                  <a:pt x="9836289" y="4080394"/>
                </a:lnTo>
                <a:lnTo>
                  <a:pt x="8973849" y="4080394"/>
                </a:lnTo>
                <a:lnTo>
                  <a:pt x="8973849" y="4436186"/>
                </a:lnTo>
                <a:lnTo>
                  <a:pt x="10073958" y="4436186"/>
                </a:lnTo>
                <a:lnTo>
                  <a:pt x="10073958" y="4293869"/>
                </a:lnTo>
                <a:lnTo>
                  <a:pt x="9181632" y="4293869"/>
                </a:lnTo>
                <a:lnTo>
                  <a:pt x="9181632" y="4219864"/>
                </a:lnTo>
                <a:lnTo>
                  <a:pt x="10046918" y="4219864"/>
                </a:lnTo>
                <a:lnTo>
                  <a:pt x="10046918" y="3874034"/>
                </a:lnTo>
                <a:close/>
                <a:moveTo>
                  <a:pt x="4506485" y="3774413"/>
                </a:moveTo>
                <a:lnTo>
                  <a:pt x="4506485" y="4106011"/>
                </a:lnTo>
                <a:lnTo>
                  <a:pt x="3957142" y="4106011"/>
                </a:lnTo>
                <a:lnTo>
                  <a:pt x="3957142" y="4288177"/>
                </a:lnTo>
                <a:lnTo>
                  <a:pt x="5323384" y="4288177"/>
                </a:lnTo>
                <a:lnTo>
                  <a:pt x="5323384" y="4106011"/>
                </a:lnTo>
                <a:lnTo>
                  <a:pt x="4717114" y="4106011"/>
                </a:lnTo>
                <a:lnTo>
                  <a:pt x="4717114" y="3889689"/>
                </a:lnTo>
                <a:cubicBezTo>
                  <a:pt x="4717114" y="3877355"/>
                  <a:pt x="4718537" y="3864547"/>
                  <a:pt x="4721384" y="3851264"/>
                </a:cubicBezTo>
                <a:cubicBezTo>
                  <a:pt x="4723281" y="3844622"/>
                  <a:pt x="4726602" y="3835135"/>
                  <a:pt x="4731346" y="3822800"/>
                </a:cubicBezTo>
                <a:cubicBezTo>
                  <a:pt x="4739885" y="3802876"/>
                  <a:pt x="4739885" y="3790068"/>
                  <a:pt x="4731346" y="3784375"/>
                </a:cubicBezTo>
                <a:cubicBezTo>
                  <a:pt x="4719012" y="3777733"/>
                  <a:pt x="4683432" y="3774413"/>
                  <a:pt x="4624608" y="3774413"/>
                </a:cubicBezTo>
                <a:close/>
                <a:moveTo>
                  <a:pt x="8824417" y="3650597"/>
                </a:moveTo>
                <a:lnTo>
                  <a:pt x="8824417" y="3811415"/>
                </a:lnTo>
                <a:lnTo>
                  <a:pt x="10190658" y="3811415"/>
                </a:lnTo>
                <a:lnTo>
                  <a:pt x="10190658" y="3650597"/>
                </a:lnTo>
                <a:close/>
                <a:moveTo>
                  <a:pt x="2498356" y="3311883"/>
                </a:moveTo>
                <a:cubicBezTo>
                  <a:pt x="2551488" y="3311883"/>
                  <a:pt x="2594184" y="3329435"/>
                  <a:pt x="2626442" y="3364540"/>
                </a:cubicBezTo>
                <a:cubicBezTo>
                  <a:pt x="2657752" y="3397747"/>
                  <a:pt x="2673406" y="3440917"/>
                  <a:pt x="2673406" y="3494048"/>
                </a:cubicBezTo>
                <a:cubicBezTo>
                  <a:pt x="2673406" y="3543385"/>
                  <a:pt x="2657752" y="3584182"/>
                  <a:pt x="2626442" y="3616441"/>
                </a:cubicBezTo>
                <a:cubicBezTo>
                  <a:pt x="2594184" y="3649648"/>
                  <a:pt x="2551488" y="3666252"/>
                  <a:pt x="2498356" y="3666252"/>
                </a:cubicBezTo>
                <a:cubicBezTo>
                  <a:pt x="2443327" y="3666252"/>
                  <a:pt x="2400158" y="3649648"/>
                  <a:pt x="2368849" y="3616441"/>
                </a:cubicBezTo>
                <a:cubicBezTo>
                  <a:pt x="2339436" y="3585131"/>
                  <a:pt x="2324731" y="3544334"/>
                  <a:pt x="2324731" y="3494048"/>
                </a:cubicBezTo>
                <a:cubicBezTo>
                  <a:pt x="2324731" y="3440917"/>
                  <a:pt x="2339436" y="3397747"/>
                  <a:pt x="2368849" y="3364540"/>
                </a:cubicBezTo>
                <a:cubicBezTo>
                  <a:pt x="2401107" y="3329435"/>
                  <a:pt x="2444276" y="3311883"/>
                  <a:pt x="2498356" y="3311883"/>
                </a:cubicBezTo>
                <a:close/>
                <a:moveTo>
                  <a:pt x="6951489" y="3203722"/>
                </a:moveTo>
                <a:lnTo>
                  <a:pt x="6951489" y="3387311"/>
                </a:lnTo>
                <a:lnTo>
                  <a:pt x="7386979" y="3387311"/>
                </a:lnTo>
                <a:cubicBezTo>
                  <a:pt x="7386979" y="3544808"/>
                  <a:pt x="7340014" y="3691395"/>
                  <a:pt x="7246085" y="3827070"/>
                </a:cubicBezTo>
                <a:cubicBezTo>
                  <a:pt x="7149310" y="3966540"/>
                  <a:pt x="7027392" y="4057149"/>
                  <a:pt x="6880331" y="4098895"/>
                </a:cubicBezTo>
                <a:cubicBezTo>
                  <a:pt x="6906897" y="4120717"/>
                  <a:pt x="6934886" y="4147757"/>
                  <a:pt x="6964298" y="4180016"/>
                </a:cubicBezTo>
                <a:cubicBezTo>
                  <a:pt x="6989915" y="4207530"/>
                  <a:pt x="7015058" y="4236942"/>
                  <a:pt x="7039726" y="4268252"/>
                </a:cubicBezTo>
                <a:cubicBezTo>
                  <a:pt x="7243713" y="4146808"/>
                  <a:pt x="7389351" y="4009236"/>
                  <a:pt x="7476639" y="3855533"/>
                </a:cubicBezTo>
                <a:cubicBezTo>
                  <a:pt x="7569619" y="3690446"/>
                  <a:pt x="7616109" y="3473175"/>
                  <a:pt x="7616109" y="3203722"/>
                </a:cubicBezTo>
                <a:close/>
                <a:moveTo>
                  <a:pt x="614081" y="3195183"/>
                </a:moveTo>
                <a:lnTo>
                  <a:pt x="614081" y="4170053"/>
                </a:lnTo>
                <a:lnTo>
                  <a:pt x="782015" y="4170053"/>
                </a:lnTo>
                <a:cubicBezTo>
                  <a:pt x="886381" y="4169105"/>
                  <a:pt x="984579" y="4164835"/>
                  <a:pt x="1076611" y="4157245"/>
                </a:cubicBezTo>
                <a:cubicBezTo>
                  <a:pt x="1195209" y="4147757"/>
                  <a:pt x="1316652" y="4132102"/>
                  <a:pt x="1440942" y="4110280"/>
                </a:cubicBezTo>
                <a:lnTo>
                  <a:pt x="1422441" y="3930961"/>
                </a:lnTo>
                <a:cubicBezTo>
                  <a:pt x="1331358" y="3948988"/>
                  <a:pt x="1236006" y="3962271"/>
                  <a:pt x="1136384" y="3970810"/>
                </a:cubicBezTo>
                <a:cubicBezTo>
                  <a:pt x="1055738" y="3978400"/>
                  <a:pt x="978412" y="3982195"/>
                  <a:pt x="904408" y="3982195"/>
                </a:cubicBezTo>
                <a:lnTo>
                  <a:pt x="824710" y="3982195"/>
                </a:lnTo>
                <a:lnTo>
                  <a:pt x="824710" y="3293382"/>
                </a:lnTo>
                <a:cubicBezTo>
                  <a:pt x="824710" y="3282945"/>
                  <a:pt x="825659" y="3272983"/>
                  <a:pt x="827557" y="3263495"/>
                </a:cubicBezTo>
                <a:cubicBezTo>
                  <a:pt x="829454" y="3256854"/>
                  <a:pt x="832300" y="3248789"/>
                  <a:pt x="836095" y="3239301"/>
                </a:cubicBezTo>
                <a:cubicBezTo>
                  <a:pt x="842737" y="3220326"/>
                  <a:pt x="841788" y="3208466"/>
                  <a:pt x="833249" y="3203722"/>
                </a:cubicBezTo>
                <a:cubicBezTo>
                  <a:pt x="821864" y="3198029"/>
                  <a:pt x="789605" y="3195183"/>
                  <a:pt x="736474" y="3195183"/>
                </a:cubicBezTo>
                <a:close/>
                <a:moveTo>
                  <a:pt x="5497011" y="3193760"/>
                </a:moveTo>
                <a:lnTo>
                  <a:pt x="5497011" y="3371656"/>
                </a:lnTo>
                <a:lnTo>
                  <a:pt x="5952425" y="3371656"/>
                </a:lnTo>
                <a:lnTo>
                  <a:pt x="5952425" y="3583708"/>
                </a:lnTo>
                <a:lnTo>
                  <a:pt x="5499857" y="3583708"/>
                </a:lnTo>
                <a:lnTo>
                  <a:pt x="5499857" y="4181439"/>
                </a:lnTo>
                <a:lnTo>
                  <a:pt x="5686293" y="4181439"/>
                </a:lnTo>
                <a:cubicBezTo>
                  <a:pt x="5792555" y="4181439"/>
                  <a:pt x="5896921" y="4177169"/>
                  <a:pt x="5999390" y="4168630"/>
                </a:cubicBezTo>
                <a:cubicBezTo>
                  <a:pt x="6119884" y="4159143"/>
                  <a:pt x="6234212" y="4144911"/>
                  <a:pt x="6342373" y="4125935"/>
                </a:cubicBezTo>
                <a:lnTo>
                  <a:pt x="6336680" y="4090356"/>
                </a:lnTo>
                <a:lnTo>
                  <a:pt x="6315333" y="3955155"/>
                </a:lnTo>
                <a:cubicBezTo>
                  <a:pt x="6227096" y="3973182"/>
                  <a:pt x="6126525" y="3985990"/>
                  <a:pt x="6013621" y="3993581"/>
                </a:cubicBezTo>
                <a:cubicBezTo>
                  <a:pt x="5931077" y="4000222"/>
                  <a:pt x="5846161" y="4003543"/>
                  <a:pt x="5758874" y="4003543"/>
                </a:cubicBezTo>
                <a:lnTo>
                  <a:pt x="5711909" y="4003543"/>
                </a:lnTo>
                <a:lnTo>
                  <a:pt x="5711909" y="3761604"/>
                </a:lnTo>
                <a:lnTo>
                  <a:pt x="6168746" y="3761604"/>
                </a:lnTo>
                <a:lnTo>
                  <a:pt x="6168746" y="3193760"/>
                </a:lnTo>
                <a:close/>
                <a:moveTo>
                  <a:pt x="10381363" y="3190913"/>
                </a:moveTo>
                <a:lnTo>
                  <a:pt x="10381363" y="3368810"/>
                </a:lnTo>
                <a:lnTo>
                  <a:pt x="10812583" y="3368810"/>
                </a:lnTo>
                <a:lnTo>
                  <a:pt x="10812583" y="3575169"/>
                </a:lnTo>
                <a:lnTo>
                  <a:pt x="10385632" y="3575169"/>
                </a:lnTo>
                <a:lnTo>
                  <a:pt x="10385632" y="4178592"/>
                </a:lnTo>
                <a:lnTo>
                  <a:pt x="10562105" y="4178592"/>
                </a:lnTo>
                <a:cubicBezTo>
                  <a:pt x="10672164" y="4178592"/>
                  <a:pt x="10770837" y="4175746"/>
                  <a:pt x="10858124" y="4170053"/>
                </a:cubicBezTo>
                <a:cubicBezTo>
                  <a:pt x="10986210" y="4161514"/>
                  <a:pt x="11087729" y="4147757"/>
                  <a:pt x="11162683" y="4128782"/>
                </a:cubicBezTo>
                <a:lnTo>
                  <a:pt x="11134219" y="3958001"/>
                </a:lnTo>
                <a:cubicBezTo>
                  <a:pt x="11067805" y="3972233"/>
                  <a:pt x="10980517" y="3983144"/>
                  <a:pt x="10872356" y="3990734"/>
                </a:cubicBezTo>
                <a:cubicBezTo>
                  <a:pt x="10793607" y="3996427"/>
                  <a:pt x="10717705" y="3999273"/>
                  <a:pt x="10644649" y="3999273"/>
                </a:cubicBezTo>
                <a:lnTo>
                  <a:pt x="10596261" y="3999273"/>
                </a:lnTo>
                <a:lnTo>
                  <a:pt x="10596261" y="3753065"/>
                </a:lnTo>
                <a:lnTo>
                  <a:pt x="11030328" y="3753065"/>
                </a:lnTo>
                <a:lnTo>
                  <a:pt x="11030328" y="3190913"/>
                </a:lnTo>
                <a:close/>
                <a:moveTo>
                  <a:pt x="4517870" y="3142526"/>
                </a:moveTo>
                <a:cubicBezTo>
                  <a:pt x="4517870" y="3251635"/>
                  <a:pt x="4464264" y="3359796"/>
                  <a:pt x="4357052" y="3467008"/>
                </a:cubicBezTo>
                <a:cubicBezTo>
                  <a:pt x="4248892" y="3575169"/>
                  <a:pt x="4122704" y="3643956"/>
                  <a:pt x="3978490" y="3673368"/>
                </a:cubicBezTo>
                <a:cubicBezTo>
                  <a:pt x="4006004" y="3697087"/>
                  <a:pt x="4033045" y="3723653"/>
                  <a:pt x="4059610" y="3753065"/>
                </a:cubicBezTo>
                <a:cubicBezTo>
                  <a:pt x="4086176" y="3781529"/>
                  <a:pt x="4109896" y="3809517"/>
                  <a:pt x="4130769" y="3837032"/>
                </a:cubicBezTo>
                <a:cubicBezTo>
                  <a:pt x="4234185" y="3804774"/>
                  <a:pt x="4335705" y="3750693"/>
                  <a:pt x="4435326" y="3674791"/>
                </a:cubicBezTo>
                <a:cubicBezTo>
                  <a:pt x="4538744" y="3595093"/>
                  <a:pt x="4604209" y="3517768"/>
                  <a:pt x="4631724" y="3442814"/>
                </a:cubicBezTo>
                <a:cubicBezTo>
                  <a:pt x="4665880" y="3517768"/>
                  <a:pt x="4735141" y="3592721"/>
                  <a:pt x="4839507" y="3667675"/>
                </a:cubicBezTo>
                <a:cubicBezTo>
                  <a:pt x="4944821" y="3741680"/>
                  <a:pt x="5052982" y="3792439"/>
                  <a:pt x="5163989" y="3819954"/>
                </a:cubicBezTo>
                <a:cubicBezTo>
                  <a:pt x="5185811" y="3787696"/>
                  <a:pt x="5208107" y="3756860"/>
                  <a:pt x="5230878" y="3727448"/>
                </a:cubicBezTo>
                <a:cubicBezTo>
                  <a:pt x="5256495" y="3694241"/>
                  <a:pt x="5279740" y="3667675"/>
                  <a:pt x="5300613" y="3647751"/>
                </a:cubicBezTo>
                <a:cubicBezTo>
                  <a:pt x="5219967" y="3634468"/>
                  <a:pt x="5142642" y="3609325"/>
                  <a:pt x="5068637" y="3572323"/>
                </a:cubicBezTo>
                <a:cubicBezTo>
                  <a:pt x="5005069" y="3539115"/>
                  <a:pt x="4946719" y="3498792"/>
                  <a:pt x="4893587" y="3451353"/>
                </a:cubicBezTo>
                <a:cubicBezTo>
                  <a:pt x="4847097" y="3408658"/>
                  <a:pt x="4810094" y="3365014"/>
                  <a:pt x="4782580" y="3320422"/>
                </a:cubicBezTo>
                <a:cubicBezTo>
                  <a:pt x="4756963" y="3279624"/>
                  <a:pt x="4744154" y="3246417"/>
                  <a:pt x="4744154" y="3220800"/>
                </a:cubicBezTo>
                <a:cubicBezTo>
                  <a:pt x="4764079" y="3191388"/>
                  <a:pt x="4768348" y="3170989"/>
                  <a:pt x="4756963" y="3159604"/>
                </a:cubicBezTo>
                <a:cubicBezTo>
                  <a:pt x="4745577" y="3148218"/>
                  <a:pt x="4716166" y="3142526"/>
                  <a:pt x="4668726" y="3142526"/>
                </a:cubicBezTo>
                <a:close/>
                <a:moveTo>
                  <a:pt x="2498356" y="3141103"/>
                </a:moveTo>
                <a:cubicBezTo>
                  <a:pt x="2398735" y="3141103"/>
                  <a:pt x="2311922" y="3170040"/>
                  <a:pt x="2237917" y="3227916"/>
                </a:cubicBezTo>
                <a:cubicBezTo>
                  <a:pt x="2155373" y="3293382"/>
                  <a:pt x="2114101" y="3380669"/>
                  <a:pt x="2114101" y="3489779"/>
                </a:cubicBezTo>
                <a:cubicBezTo>
                  <a:pt x="2114101" y="3598889"/>
                  <a:pt x="2155373" y="3686176"/>
                  <a:pt x="2237917" y="3751642"/>
                </a:cubicBezTo>
                <a:cubicBezTo>
                  <a:pt x="2311922" y="3810466"/>
                  <a:pt x="2398735" y="3839878"/>
                  <a:pt x="2498356" y="3839878"/>
                </a:cubicBezTo>
                <a:cubicBezTo>
                  <a:pt x="2597030" y="3839878"/>
                  <a:pt x="2683369" y="3810466"/>
                  <a:pt x="2757374" y="3751642"/>
                </a:cubicBezTo>
                <a:cubicBezTo>
                  <a:pt x="2840867" y="3686176"/>
                  <a:pt x="2882613" y="3598889"/>
                  <a:pt x="2882613" y="3489779"/>
                </a:cubicBezTo>
                <a:cubicBezTo>
                  <a:pt x="2882613" y="3380669"/>
                  <a:pt x="2840867" y="3293382"/>
                  <a:pt x="2757374" y="3227916"/>
                </a:cubicBezTo>
                <a:cubicBezTo>
                  <a:pt x="2683369" y="3170040"/>
                  <a:pt x="2597030" y="3141103"/>
                  <a:pt x="2498356" y="3141103"/>
                </a:cubicBezTo>
                <a:close/>
                <a:moveTo>
                  <a:pt x="8973849" y="3121178"/>
                </a:moveTo>
                <a:lnTo>
                  <a:pt x="8973849" y="3582285"/>
                </a:lnTo>
                <a:lnTo>
                  <a:pt x="10055457" y="3582285"/>
                </a:lnTo>
                <a:lnTo>
                  <a:pt x="10055457" y="3424313"/>
                </a:lnTo>
                <a:lnTo>
                  <a:pt x="9191594" y="3424313"/>
                </a:lnTo>
                <a:lnTo>
                  <a:pt x="9191594" y="3276304"/>
                </a:lnTo>
                <a:lnTo>
                  <a:pt x="10049764" y="3276304"/>
                </a:lnTo>
                <a:lnTo>
                  <a:pt x="10049764" y="3121178"/>
                </a:lnTo>
                <a:close/>
                <a:moveTo>
                  <a:pt x="11330617" y="3087022"/>
                </a:moveTo>
                <a:lnTo>
                  <a:pt x="11330617" y="3390157"/>
                </a:lnTo>
                <a:lnTo>
                  <a:pt x="11117141" y="3390157"/>
                </a:lnTo>
                <a:lnTo>
                  <a:pt x="11117141" y="3568053"/>
                </a:lnTo>
                <a:lnTo>
                  <a:pt x="11330617" y="3568053"/>
                </a:lnTo>
                <a:lnTo>
                  <a:pt x="11330617" y="3772989"/>
                </a:lnTo>
                <a:lnTo>
                  <a:pt x="11117141" y="3772989"/>
                </a:lnTo>
                <a:lnTo>
                  <a:pt x="11117141" y="3950886"/>
                </a:lnTo>
                <a:lnTo>
                  <a:pt x="11330617" y="3950886"/>
                </a:lnTo>
                <a:lnTo>
                  <a:pt x="11330617" y="4453264"/>
                </a:lnTo>
                <a:lnTo>
                  <a:pt x="11541246" y="4453264"/>
                </a:lnTo>
                <a:lnTo>
                  <a:pt x="11541246" y="3193760"/>
                </a:lnTo>
                <a:cubicBezTo>
                  <a:pt x="11542194" y="3184272"/>
                  <a:pt x="11544566" y="3174310"/>
                  <a:pt x="11548361" y="3163873"/>
                </a:cubicBezTo>
                <a:cubicBezTo>
                  <a:pt x="11550259" y="3158181"/>
                  <a:pt x="11553580" y="3150116"/>
                  <a:pt x="11558324" y="3139679"/>
                </a:cubicBezTo>
                <a:cubicBezTo>
                  <a:pt x="11568760" y="3117857"/>
                  <a:pt x="11570183" y="3104100"/>
                  <a:pt x="11562593" y="3098407"/>
                </a:cubicBezTo>
                <a:cubicBezTo>
                  <a:pt x="11551208" y="3090817"/>
                  <a:pt x="11516103" y="3087022"/>
                  <a:pt x="11457279" y="3087022"/>
                </a:cubicBezTo>
                <a:close/>
                <a:moveTo>
                  <a:pt x="7858048" y="3087022"/>
                </a:moveTo>
                <a:lnTo>
                  <a:pt x="7858048" y="4453264"/>
                </a:lnTo>
                <a:lnTo>
                  <a:pt x="8068677" y="4453264"/>
                </a:lnTo>
                <a:lnTo>
                  <a:pt x="8068677" y="3868342"/>
                </a:lnTo>
                <a:lnTo>
                  <a:pt x="8249419" y="3868342"/>
                </a:lnTo>
                <a:lnTo>
                  <a:pt x="8249419" y="3683330"/>
                </a:lnTo>
                <a:lnTo>
                  <a:pt x="8068677" y="3683330"/>
                </a:lnTo>
                <a:lnTo>
                  <a:pt x="8068677" y="3206568"/>
                </a:lnTo>
                <a:cubicBezTo>
                  <a:pt x="8068677" y="3192337"/>
                  <a:pt x="8070100" y="3178579"/>
                  <a:pt x="8072946" y="3165297"/>
                </a:cubicBezTo>
                <a:cubicBezTo>
                  <a:pt x="8075793" y="3157706"/>
                  <a:pt x="8079588" y="3147270"/>
                  <a:pt x="8084332" y="3133987"/>
                </a:cubicBezTo>
                <a:cubicBezTo>
                  <a:pt x="8092871" y="3114062"/>
                  <a:pt x="8092871" y="3101728"/>
                  <a:pt x="8084332" y="3096984"/>
                </a:cubicBezTo>
                <a:cubicBezTo>
                  <a:pt x="8071998" y="3090343"/>
                  <a:pt x="8035944" y="3087022"/>
                  <a:pt x="7976171" y="3087022"/>
                </a:cubicBezTo>
                <a:close/>
                <a:moveTo>
                  <a:pt x="6463342" y="3087022"/>
                </a:moveTo>
                <a:lnTo>
                  <a:pt x="6463342" y="4453264"/>
                </a:lnTo>
                <a:lnTo>
                  <a:pt x="6673971" y="4453264"/>
                </a:lnTo>
                <a:lnTo>
                  <a:pt x="6673971" y="3182374"/>
                </a:lnTo>
                <a:cubicBezTo>
                  <a:pt x="6673971" y="3170989"/>
                  <a:pt x="6675395" y="3159604"/>
                  <a:pt x="6678241" y="3148218"/>
                </a:cubicBezTo>
                <a:cubicBezTo>
                  <a:pt x="6679190" y="3142526"/>
                  <a:pt x="6681562" y="3134461"/>
                  <a:pt x="6685357" y="3124025"/>
                </a:cubicBezTo>
                <a:cubicBezTo>
                  <a:pt x="6691998" y="3107895"/>
                  <a:pt x="6691524" y="3097933"/>
                  <a:pt x="6683934" y="3094138"/>
                </a:cubicBezTo>
                <a:cubicBezTo>
                  <a:pt x="6673497" y="3089394"/>
                  <a:pt x="6642187" y="3087022"/>
                  <a:pt x="6590004" y="3087022"/>
                </a:cubicBezTo>
                <a:close/>
                <a:moveTo>
                  <a:pt x="3053393" y="3087022"/>
                </a:moveTo>
                <a:lnTo>
                  <a:pt x="3053393" y="4453264"/>
                </a:lnTo>
                <a:lnTo>
                  <a:pt x="3264022" y="4453264"/>
                </a:lnTo>
                <a:lnTo>
                  <a:pt x="3264022" y="3182374"/>
                </a:lnTo>
                <a:cubicBezTo>
                  <a:pt x="3264022" y="3170989"/>
                  <a:pt x="3265445" y="3159604"/>
                  <a:pt x="3268291" y="3148218"/>
                </a:cubicBezTo>
                <a:cubicBezTo>
                  <a:pt x="3269240" y="3142526"/>
                  <a:pt x="3271612" y="3134461"/>
                  <a:pt x="3275407" y="3124025"/>
                </a:cubicBezTo>
                <a:cubicBezTo>
                  <a:pt x="3282049" y="3107895"/>
                  <a:pt x="3281574" y="3097933"/>
                  <a:pt x="3273984" y="3094138"/>
                </a:cubicBezTo>
                <a:cubicBezTo>
                  <a:pt x="3263547" y="3089394"/>
                  <a:pt x="3232238" y="3087022"/>
                  <a:pt x="3180054" y="3087022"/>
                </a:cubicBezTo>
                <a:close/>
                <a:moveTo>
                  <a:pt x="1596068" y="3087022"/>
                </a:moveTo>
                <a:lnTo>
                  <a:pt x="1596068" y="3479817"/>
                </a:lnTo>
                <a:lnTo>
                  <a:pt x="1208966" y="3479817"/>
                </a:lnTo>
                <a:lnTo>
                  <a:pt x="1208966" y="3657713"/>
                </a:lnTo>
                <a:lnTo>
                  <a:pt x="1596068" y="3657713"/>
                </a:lnTo>
                <a:lnTo>
                  <a:pt x="1596068" y="4453264"/>
                </a:lnTo>
                <a:lnTo>
                  <a:pt x="1806697" y="4453264"/>
                </a:lnTo>
                <a:lnTo>
                  <a:pt x="1806697" y="3209415"/>
                </a:lnTo>
                <a:cubicBezTo>
                  <a:pt x="1806697" y="3195183"/>
                  <a:pt x="1808594" y="3180951"/>
                  <a:pt x="1812389" y="3166720"/>
                </a:cubicBezTo>
                <a:cubicBezTo>
                  <a:pt x="1814287" y="3158181"/>
                  <a:pt x="1818082" y="3147744"/>
                  <a:pt x="1823775" y="3135410"/>
                </a:cubicBezTo>
                <a:cubicBezTo>
                  <a:pt x="1832314" y="3114537"/>
                  <a:pt x="1831839" y="3101254"/>
                  <a:pt x="1822352" y="3095561"/>
                </a:cubicBezTo>
                <a:cubicBezTo>
                  <a:pt x="1810966" y="3089868"/>
                  <a:pt x="1773964" y="3087022"/>
                  <a:pt x="1711344" y="3087022"/>
                </a:cubicBezTo>
                <a:close/>
                <a:moveTo>
                  <a:pt x="6575922" y="2521689"/>
                </a:moveTo>
                <a:lnTo>
                  <a:pt x="6985794" y="2521689"/>
                </a:lnTo>
                <a:lnTo>
                  <a:pt x="6985794" y="2613665"/>
                </a:lnTo>
                <a:lnTo>
                  <a:pt x="6575922" y="2613665"/>
                </a:lnTo>
                <a:close/>
                <a:moveTo>
                  <a:pt x="7997825" y="2497579"/>
                </a:moveTo>
                <a:cubicBezTo>
                  <a:pt x="8073430" y="2497579"/>
                  <a:pt x="8130282" y="2505020"/>
                  <a:pt x="8168382" y="2519903"/>
                </a:cubicBezTo>
                <a:cubicBezTo>
                  <a:pt x="8201720" y="2533000"/>
                  <a:pt x="8218389" y="2551157"/>
                  <a:pt x="8218389" y="2574374"/>
                </a:cubicBezTo>
                <a:cubicBezTo>
                  <a:pt x="8218389" y="2597591"/>
                  <a:pt x="8201720" y="2616046"/>
                  <a:pt x="8168382" y="2629738"/>
                </a:cubicBezTo>
                <a:cubicBezTo>
                  <a:pt x="8130282" y="2645216"/>
                  <a:pt x="8073430" y="2652956"/>
                  <a:pt x="7997825" y="2652956"/>
                </a:cubicBezTo>
                <a:cubicBezTo>
                  <a:pt x="7922816" y="2652956"/>
                  <a:pt x="7866261" y="2645216"/>
                  <a:pt x="7828161" y="2629738"/>
                </a:cubicBezTo>
                <a:cubicBezTo>
                  <a:pt x="7794229" y="2615451"/>
                  <a:pt x="7777262" y="2596996"/>
                  <a:pt x="7777262" y="2574374"/>
                </a:cubicBezTo>
                <a:cubicBezTo>
                  <a:pt x="7777262" y="2551157"/>
                  <a:pt x="7794229" y="2533000"/>
                  <a:pt x="7828161" y="2519903"/>
                </a:cubicBezTo>
                <a:cubicBezTo>
                  <a:pt x="7866261" y="2505020"/>
                  <a:pt x="7922816" y="2497579"/>
                  <a:pt x="7997825" y="2497579"/>
                </a:cubicBezTo>
                <a:close/>
                <a:moveTo>
                  <a:pt x="4644430" y="2465432"/>
                </a:moveTo>
                <a:lnTo>
                  <a:pt x="4644430" y="2712785"/>
                </a:lnTo>
                <a:lnTo>
                  <a:pt x="5295404" y="2712785"/>
                </a:lnTo>
                <a:lnTo>
                  <a:pt x="5295404" y="2601163"/>
                </a:lnTo>
                <a:lnTo>
                  <a:pt x="4776590" y="2601163"/>
                </a:lnTo>
                <a:lnTo>
                  <a:pt x="4776590" y="2522582"/>
                </a:lnTo>
                <a:cubicBezTo>
                  <a:pt x="4776590" y="2517224"/>
                  <a:pt x="4777185" y="2511866"/>
                  <a:pt x="4778375" y="2506509"/>
                </a:cubicBezTo>
                <a:cubicBezTo>
                  <a:pt x="4778971" y="2503532"/>
                  <a:pt x="4780161" y="2499365"/>
                  <a:pt x="4781947" y="2494007"/>
                </a:cubicBezTo>
                <a:cubicBezTo>
                  <a:pt x="4786114" y="2482696"/>
                  <a:pt x="4785817" y="2475255"/>
                  <a:pt x="4781054" y="2471683"/>
                </a:cubicBezTo>
                <a:cubicBezTo>
                  <a:pt x="4773910" y="2467516"/>
                  <a:pt x="4754265" y="2465432"/>
                  <a:pt x="4722118" y="2465432"/>
                </a:cubicBezTo>
                <a:close/>
                <a:moveTo>
                  <a:pt x="9506942" y="2439536"/>
                </a:moveTo>
                <a:lnTo>
                  <a:pt x="9506942" y="2712785"/>
                </a:lnTo>
                <a:lnTo>
                  <a:pt x="10198100" y="2712785"/>
                </a:lnTo>
                <a:lnTo>
                  <a:pt x="10198100" y="2601163"/>
                </a:lnTo>
                <a:lnTo>
                  <a:pt x="9639102" y="2601163"/>
                </a:lnTo>
                <a:lnTo>
                  <a:pt x="9639102" y="2502044"/>
                </a:lnTo>
                <a:cubicBezTo>
                  <a:pt x="9639102" y="2496091"/>
                  <a:pt x="9639697" y="2490138"/>
                  <a:pt x="9640888" y="2484185"/>
                </a:cubicBezTo>
                <a:cubicBezTo>
                  <a:pt x="9641483" y="2480613"/>
                  <a:pt x="9642971" y="2475552"/>
                  <a:pt x="9645353" y="2469004"/>
                </a:cubicBezTo>
                <a:cubicBezTo>
                  <a:pt x="9649520" y="2457098"/>
                  <a:pt x="9649222" y="2449359"/>
                  <a:pt x="9644460" y="2445787"/>
                </a:cubicBezTo>
                <a:cubicBezTo>
                  <a:pt x="9637316" y="2441620"/>
                  <a:pt x="9617373" y="2439536"/>
                  <a:pt x="9584631" y="2439536"/>
                </a:cubicBezTo>
                <a:close/>
                <a:moveTo>
                  <a:pt x="6443762" y="2421677"/>
                </a:moveTo>
                <a:lnTo>
                  <a:pt x="6443762" y="2734216"/>
                </a:lnTo>
                <a:lnTo>
                  <a:pt x="6575922" y="2734216"/>
                </a:lnTo>
                <a:lnTo>
                  <a:pt x="6575922" y="2714571"/>
                </a:lnTo>
                <a:lnTo>
                  <a:pt x="6985794" y="2714571"/>
                </a:lnTo>
                <a:lnTo>
                  <a:pt x="6985794" y="2734216"/>
                </a:lnTo>
                <a:lnTo>
                  <a:pt x="7117954" y="2734216"/>
                </a:lnTo>
                <a:lnTo>
                  <a:pt x="7117954" y="2421677"/>
                </a:lnTo>
                <a:close/>
                <a:moveTo>
                  <a:pt x="7997825" y="2402032"/>
                </a:moveTo>
                <a:cubicBezTo>
                  <a:pt x="7879954" y="2402032"/>
                  <a:pt x="7789168" y="2419295"/>
                  <a:pt x="7725470" y="2453824"/>
                </a:cubicBezTo>
                <a:cubicBezTo>
                  <a:pt x="7669511" y="2484780"/>
                  <a:pt x="7641531" y="2524368"/>
                  <a:pt x="7641531" y="2572589"/>
                </a:cubicBezTo>
                <a:cubicBezTo>
                  <a:pt x="7641531" y="2621404"/>
                  <a:pt x="7669511" y="2661588"/>
                  <a:pt x="7725470" y="2693139"/>
                </a:cubicBezTo>
                <a:cubicBezTo>
                  <a:pt x="7789168" y="2728858"/>
                  <a:pt x="7879954" y="2746717"/>
                  <a:pt x="7997825" y="2746717"/>
                </a:cubicBezTo>
                <a:cubicBezTo>
                  <a:pt x="8115697" y="2746717"/>
                  <a:pt x="8206482" y="2728858"/>
                  <a:pt x="8270181" y="2693139"/>
                </a:cubicBezTo>
                <a:cubicBezTo>
                  <a:pt x="8326736" y="2661588"/>
                  <a:pt x="8355013" y="2621404"/>
                  <a:pt x="8355013" y="2572589"/>
                </a:cubicBezTo>
                <a:cubicBezTo>
                  <a:pt x="8355013" y="2523773"/>
                  <a:pt x="8326736" y="2484185"/>
                  <a:pt x="8270181" y="2453824"/>
                </a:cubicBezTo>
                <a:cubicBezTo>
                  <a:pt x="8206482" y="2419295"/>
                  <a:pt x="8115697" y="2402032"/>
                  <a:pt x="7997825" y="2402032"/>
                </a:cubicBezTo>
                <a:close/>
                <a:moveTo>
                  <a:pt x="8836323" y="2356490"/>
                </a:moveTo>
                <a:lnTo>
                  <a:pt x="8836323" y="2518117"/>
                </a:lnTo>
                <a:lnTo>
                  <a:pt x="8483600" y="2518117"/>
                </a:lnTo>
                <a:lnTo>
                  <a:pt x="8483600" y="2632417"/>
                </a:lnTo>
                <a:lnTo>
                  <a:pt x="9340850" y="2632417"/>
                </a:lnTo>
                <a:lnTo>
                  <a:pt x="9340850" y="2518117"/>
                </a:lnTo>
                <a:lnTo>
                  <a:pt x="8967589" y="2518117"/>
                </a:lnTo>
                <a:lnTo>
                  <a:pt x="8967589" y="2427034"/>
                </a:lnTo>
                <a:cubicBezTo>
                  <a:pt x="8967589" y="2419295"/>
                  <a:pt x="8968482" y="2411854"/>
                  <a:pt x="8970268" y="2404710"/>
                </a:cubicBezTo>
                <a:cubicBezTo>
                  <a:pt x="8971459" y="2399948"/>
                  <a:pt x="8973542" y="2393995"/>
                  <a:pt x="8976519" y="2386851"/>
                </a:cubicBezTo>
                <a:cubicBezTo>
                  <a:pt x="8981281" y="2374349"/>
                  <a:pt x="8981281" y="2366313"/>
                  <a:pt x="8976519" y="2362741"/>
                </a:cubicBezTo>
                <a:cubicBezTo>
                  <a:pt x="8968780" y="2358574"/>
                  <a:pt x="8946456" y="2356490"/>
                  <a:pt x="8909546" y="2356490"/>
                </a:cubicBezTo>
                <a:close/>
                <a:moveTo>
                  <a:pt x="6350000" y="2258264"/>
                </a:moveTo>
                <a:lnTo>
                  <a:pt x="6350000" y="2369884"/>
                </a:lnTo>
                <a:lnTo>
                  <a:pt x="7207250" y="2369884"/>
                </a:lnTo>
                <a:lnTo>
                  <a:pt x="7207250" y="2258264"/>
                </a:lnTo>
                <a:close/>
                <a:moveTo>
                  <a:pt x="4824810" y="2218973"/>
                </a:moveTo>
                <a:cubicBezTo>
                  <a:pt x="4853980" y="2218973"/>
                  <a:pt x="4876602" y="2224628"/>
                  <a:pt x="4892675" y="2235939"/>
                </a:cubicBezTo>
                <a:cubicBezTo>
                  <a:pt x="4908154" y="2246655"/>
                  <a:pt x="4915893" y="2261538"/>
                  <a:pt x="4915893" y="2280588"/>
                </a:cubicBezTo>
                <a:cubicBezTo>
                  <a:pt x="4915893" y="2298447"/>
                  <a:pt x="4908154" y="2313032"/>
                  <a:pt x="4892675" y="2324343"/>
                </a:cubicBezTo>
                <a:cubicBezTo>
                  <a:pt x="4876602" y="2336249"/>
                  <a:pt x="4853980" y="2342203"/>
                  <a:pt x="4824810" y="2342203"/>
                </a:cubicBezTo>
                <a:cubicBezTo>
                  <a:pt x="4795044" y="2342203"/>
                  <a:pt x="4772125" y="2336249"/>
                  <a:pt x="4756051" y="2324343"/>
                </a:cubicBezTo>
                <a:cubicBezTo>
                  <a:pt x="4741169" y="2313032"/>
                  <a:pt x="4733727" y="2298447"/>
                  <a:pt x="4733727" y="2280588"/>
                </a:cubicBezTo>
                <a:cubicBezTo>
                  <a:pt x="4733727" y="2261538"/>
                  <a:pt x="4741169" y="2246655"/>
                  <a:pt x="4756051" y="2235939"/>
                </a:cubicBezTo>
                <a:cubicBezTo>
                  <a:pt x="4771529" y="2224628"/>
                  <a:pt x="4794449" y="2218973"/>
                  <a:pt x="4824810" y="2218973"/>
                </a:cubicBezTo>
                <a:close/>
                <a:moveTo>
                  <a:pt x="4816773" y="2131462"/>
                </a:moveTo>
                <a:cubicBezTo>
                  <a:pt x="4748908" y="2131462"/>
                  <a:pt x="4695329" y="2146345"/>
                  <a:pt x="4656038" y="2176110"/>
                </a:cubicBezTo>
                <a:cubicBezTo>
                  <a:pt x="4619724" y="2203495"/>
                  <a:pt x="4601567" y="2238023"/>
                  <a:pt x="4601567" y="2279695"/>
                </a:cubicBezTo>
                <a:cubicBezTo>
                  <a:pt x="4601567" y="2321366"/>
                  <a:pt x="4619724" y="2356192"/>
                  <a:pt x="4656038" y="2384172"/>
                </a:cubicBezTo>
                <a:cubicBezTo>
                  <a:pt x="4695329" y="2414533"/>
                  <a:pt x="4748908" y="2429713"/>
                  <a:pt x="4816773" y="2429713"/>
                </a:cubicBezTo>
                <a:cubicBezTo>
                  <a:pt x="4890592" y="2429713"/>
                  <a:pt x="4948337" y="2414533"/>
                  <a:pt x="4990009" y="2384172"/>
                </a:cubicBezTo>
                <a:cubicBezTo>
                  <a:pt x="5028109" y="2356192"/>
                  <a:pt x="5047159" y="2321366"/>
                  <a:pt x="5047159" y="2279695"/>
                </a:cubicBezTo>
                <a:cubicBezTo>
                  <a:pt x="5047159" y="2237427"/>
                  <a:pt x="5028109" y="2202899"/>
                  <a:pt x="4990009" y="2176110"/>
                </a:cubicBezTo>
                <a:cubicBezTo>
                  <a:pt x="4948337" y="2146345"/>
                  <a:pt x="4890592" y="2131462"/>
                  <a:pt x="4816773" y="2131462"/>
                </a:cubicBezTo>
                <a:close/>
                <a:moveTo>
                  <a:pt x="7878168" y="2099315"/>
                </a:moveTo>
                <a:lnTo>
                  <a:pt x="7878168" y="2231474"/>
                </a:lnTo>
                <a:lnTo>
                  <a:pt x="7570093" y="2231474"/>
                </a:lnTo>
                <a:lnTo>
                  <a:pt x="7570093" y="2343095"/>
                </a:lnTo>
                <a:lnTo>
                  <a:pt x="8426450" y="2343095"/>
                </a:lnTo>
                <a:lnTo>
                  <a:pt x="8426450" y="2231474"/>
                </a:lnTo>
                <a:lnTo>
                  <a:pt x="8013006" y="2231474"/>
                </a:lnTo>
                <a:lnTo>
                  <a:pt x="8013006" y="2158251"/>
                </a:lnTo>
                <a:cubicBezTo>
                  <a:pt x="8013006" y="2152298"/>
                  <a:pt x="8013899" y="2146345"/>
                  <a:pt x="8015685" y="2140391"/>
                </a:cubicBezTo>
                <a:cubicBezTo>
                  <a:pt x="8016875" y="2137415"/>
                  <a:pt x="8018661" y="2132950"/>
                  <a:pt x="8021043" y="2126997"/>
                </a:cubicBezTo>
                <a:cubicBezTo>
                  <a:pt x="8026400" y="2115686"/>
                  <a:pt x="8026103" y="2108542"/>
                  <a:pt x="8020150" y="2105566"/>
                </a:cubicBezTo>
                <a:cubicBezTo>
                  <a:pt x="8011815" y="2101398"/>
                  <a:pt x="7988003" y="2099315"/>
                  <a:pt x="7948712" y="2099315"/>
                </a:cubicBezTo>
                <a:close/>
                <a:moveTo>
                  <a:pt x="8709521" y="2047523"/>
                </a:moveTo>
                <a:lnTo>
                  <a:pt x="9119394" y="2047523"/>
                </a:lnTo>
                <a:lnTo>
                  <a:pt x="9119394" y="2225223"/>
                </a:lnTo>
                <a:lnTo>
                  <a:pt x="8709521" y="2225223"/>
                </a:lnTo>
                <a:close/>
                <a:moveTo>
                  <a:pt x="5692775" y="2034128"/>
                </a:moveTo>
                <a:cubicBezTo>
                  <a:pt x="5724922" y="2034128"/>
                  <a:pt x="5748735" y="2052285"/>
                  <a:pt x="5764213" y="2088599"/>
                </a:cubicBezTo>
                <a:cubicBezTo>
                  <a:pt x="5780286" y="2125509"/>
                  <a:pt x="5788323" y="2182064"/>
                  <a:pt x="5788323" y="2258264"/>
                </a:cubicBezTo>
                <a:cubicBezTo>
                  <a:pt x="5788323" y="2334463"/>
                  <a:pt x="5780286" y="2390720"/>
                  <a:pt x="5764213" y="2427034"/>
                </a:cubicBezTo>
                <a:cubicBezTo>
                  <a:pt x="5748735" y="2463349"/>
                  <a:pt x="5724922" y="2481506"/>
                  <a:pt x="5692775" y="2481506"/>
                </a:cubicBezTo>
                <a:cubicBezTo>
                  <a:pt x="5660033" y="2481506"/>
                  <a:pt x="5635923" y="2463349"/>
                  <a:pt x="5620445" y="2427034"/>
                </a:cubicBezTo>
                <a:cubicBezTo>
                  <a:pt x="5605562" y="2391316"/>
                  <a:pt x="5598121" y="2335059"/>
                  <a:pt x="5598121" y="2258264"/>
                </a:cubicBezTo>
                <a:cubicBezTo>
                  <a:pt x="5598121" y="2181468"/>
                  <a:pt x="5605562" y="2124913"/>
                  <a:pt x="5620445" y="2088599"/>
                </a:cubicBezTo>
                <a:cubicBezTo>
                  <a:pt x="5635923" y="2052285"/>
                  <a:pt x="5660033" y="2034128"/>
                  <a:pt x="5692775" y="2034128"/>
                </a:cubicBezTo>
                <a:close/>
                <a:moveTo>
                  <a:pt x="3898504" y="2030556"/>
                </a:moveTo>
                <a:cubicBezTo>
                  <a:pt x="3932437" y="2030556"/>
                  <a:pt x="3958035" y="2042463"/>
                  <a:pt x="3975299" y="2066275"/>
                </a:cubicBezTo>
                <a:cubicBezTo>
                  <a:pt x="3993159" y="2089492"/>
                  <a:pt x="4002089" y="2122830"/>
                  <a:pt x="4002089" y="2166288"/>
                </a:cubicBezTo>
                <a:cubicBezTo>
                  <a:pt x="4002089" y="2209150"/>
                  <a:pt x="3991075" y="2241892"/>
                  <a:pt x="3969049" y="2264514"/>
                </a:cubicBezTo>
                <a:cubicBezTo>
                  <a:pt x="3951190" y="2283564"/>
                  <a:pt x="3929163" y="2293089"/>
                  <a:pt x="3902969" y="2293089"/>
                </a:cubicBezTo>
                <a:cubicBezTo>
                  <a:pt x="3872608" y="2293089"/>
                  <a:pt x="3849688" y="2284457"/>
                  <a:pt x="3834210" y="2267193"/>
                </a:cubicBezTo>
                <a:cubicBezTo>
                  <a:pt x="3813374" y="2245166"/>
                  <a:pt x="3802957" y="2207960"/>
                  <a:pt x="3802957" y="2155572"/>
                </a:cubicBezTo>
                <a:cubicBezTo>
                  <a:pt x="3802957" y="2108542"/>
                  <a:pt x="3814565" y="2074312"/>
                  <a:pt x="3837783" y="2052880"/>
                </a:cubicBezTo>
                <a:cubicBezTo>
                  <a:pt x="3853856" y="2037998"/>
                  <a:pt x="3874096" y="2030556"/>
                  <a:pt x="3898504" y="2030556"/>
                </a:cubicBezTo>
                <a:close/>
                <a:moveTo>
                  <a:pt x="2757290" y="2027877"/>
                </a:moveTo>
                <a:cubicBezTo>
                  <a:pt x="2794795" y="2027877"/>
                  <a:pt x="2820691" y="2047225"/>
                  <a:pt x="2834978" y="2085920"/>
                </a:cubicBezTo>
                <a:cubicBezTo>
                  <a:pt x="2849266" y="2122830"/>
                  <a:pt x="2856410" y="2189505"/>
                  <a:pt x="2856410" y="2285946"/>
                </a:cubicBezTo>
                <a:cubicBezTo>
                  <a:pt x="2856410" y="2380005"/>
                  <a:pt x="2849266" y="2445489"/>
                  <a:pt x="2834978" y="2482399"/>
                </a:cubicBezTo>
                <a:cubicBezTo>
                  <a:pt x="2820691" y="2521689"/>
                  <a:pt x="2794795" y="2541334"/>
                  <a:pt x="2757290" y="2541334"/>
                </a:cubicBezTo>
                <a:cubicBezTo>
                  <a:pt x="2719785" y="2541334"/>
                  <a:pt x="2694187" y="2521689"/>
                  <a:pt x="2680495" y="2482399"/>
                </a:cubicBezTo>
                <a:cubicBezTo>
                  <a:pt x="2667993" y="2446085"/>
                  <a:pt x="2661742" y="2380600"/>
                  <a:pt x="2661742" y="2285946"/>
                </a:cubicBezTo>
                <a:cubicBezTo>
                  <a:pt x="2661742" y="2188909"/>
                  <a:pt x="2667993" y="2122234"/>
                  <a:pt x="2680495" y="2085920"/>
                </a:cubicBezTo>
                <a:cubicBezTo>
                  <a:pt x="2694187" y="2047225"/>
                  <a:pt x="2719785" y="2027877"/>
                  <a:pt x="2757290" y="2027877"/>
                </a:cubicBezTo>
                <a:close/>
                <a:moveTo>
                  <a:pt x="4556026" y="2014483"/>
                </a:moveTo>
                <a:lnTo>
                  <a:pt x="4556026" y="2110923"/>
                </a:lnTo>
                <a:lnTo>
                  <a:pt x="5091807" y="2110923"/>
                </a:lnTo>
                <a:lnTo>
                  <a:pt x="5091807" y="2014483"/>
                </a:lnTo>
                <a:close/>
                <a:moveTo>
                  <a:pt x="6775947" y="1983229"/>
                </a:moveTo>
                <a:cubicBezTo>
                  <a:pt x="6852147" y="1983229"/>
                  <a:pt x="6908999" y="1988884"/>
                  <a:pt x="6946504" y="2000195"/>
                </a:cubicBezTo>
                <a:cubicBezTo>
                  <a:pt x="6980436" y="2010911"/>
                  <a:pt x="6997403" y="2025794"/>
                  <a:pt x="6997403" y="2044844"/>
                </a:cubicBezTo>
                <a:cubicBezTo>
                  <a:pt x="6997403" y="2063299"/>
                  <a:pt x="6980436" y="2077884"/>
                  <a:pt x="6946504" y="2088599"/>
                </a:cubicBezTo>
                <a:cubicBezTo>
                  <a:pt x="6908404" y="2101101"/>
                  <a:pt x="6851551" y="2107352"/>
                  <a:pt x="6775947" y="2107352"/>
                </a:cubicBezTo>
                <a:cubicBezTo>
                  <a:pt x="6700342" y="2107352"/>
                  <a:pt x="6643192" y="2101101"/>
                  <a:pt x="6604497" y="2088599"/>
                </a:cubicBezTo>
                <a:cubicBezTo>
                  <a:pt x="6570564" y="2077288"/>
                  <a:pt x="6553597" y="2062703"/>
                  <a:pt x="6553597" y="2044844"/>
                </a:cubicBezTo>
                <a:cubicBezTo>
                  <a:pt x="6553597" y="2025794"/>
                  <a:pt x="6570564" y="2010911"/>
                  <a:pt x="6604497" y="2000195"/>
                </a:cubicBezTo>
                <a:cubicBezTo>
                  <a:pt x="6642001" y="1988884"/>
                  <a:pt x="6699151" y="1983229"/>
                  <a:pt x="6775947" y="1983229"/>
                </a:cubicBezTo>
                <a:close/>
                <a:moveTo>
                  <a:pt x="8577362" y="1935902"/>
                </a:moveTo>
                <a:lnTo>
                  <a:pt x="8577362" y="2336845"/>
                </a:lnTo>
                <a:lnTo>
                  <a:pt x="9251553" y="2336845"/>
                </a:lnTo>
                <a:lnTo>
                  <a:pt x="9251553" y="1935902"/>
                </a:lnTo>
                <a:close/>
                <a:moveTo>
                  <a:pt x="3328790" y="1934116"/>
                </a:moveTo>
                <a:cubicBezTo>
                  <a:pt x="3327599" y="1965072"/>
                  <a:pt x="3315693" y="1991266"/>
                  <a:pt x="3293071" y="2012697"/>
                </a:cubicBezTo>
                <a:cubicBezTo>
                  <a:pt x="3263901" y="2040081"/>
                  <a:pt x="3220741" y="2053774"/>
                  <a:pt x="3163591" y="2053774"/>
                </a:cubicBezTo>
                <a:lnTo>
                  <a:pt x="3144839" y="2053774"/>
                </a:lnTo>
                <a:lnTo>
                  <a:pt x="3144839" y="2150214"/>
                </a:lnTo>
                <a:lnTo>
                  <a:pt x="3304680" y="2150214"/>
                </a:lnTo>
                <a:lnTo>
                  <a:pt x="3304680" y="2634203"/>
                </a:lnTo>
                <a:lnTo>
                  <a:pt x="3438625" y="2634203"/>
                </a:lnTo>
                <a:lnTo>
                  <a:pt x="3438625" y="1934116"/>
                </a:lnTo>
                <a:close/>
                <a:moveTo>
                  <a:pt x="9449792" y="1922507"/>
                </a:moveTo>
                <a:lnTo>
                  <a:pt x="9449792" y="2035914"/>
                </a:lnTo>
                <a:lnTo>
                  <a:pt x="9628386" y="2035914"/>
                </a:lnTo>
                <a:lnTo>
                  <a:pt x="9628386" y="2081456"/>
                </a:lnTo>
                <a:cubicBezTo>
                  <a:pt x="9628386" y="2098720"/>
                  <a:pt x="9621838" y="2119258"/>
                  <a:pt x="9608741" y="2143070"/>
                </a:cubicBezTo>
                <a:cubicBezTo>
                  <a:pt x="9596239" y="2167478"/>
                  <a:pt x="9578975" y="2190695"/>
                  <a:pt x="9556949" y="2212722"/>
                </a:cubicBezTo>
                <a:cubicBezTo>
                  <a:pt x="9533731" y="2237130"/>
                  <a:pt x="9508431" y="2257073"/>
                  <a:pt x="9481046" y="2272551"/>
                </a:cubicBezTo>
                <a:cubicBezTo>
                  <a:pt x="9450090" y="2289815"/>
                  <a:pt x="9418836" y="2300531"/>
                  <a:pt x="9387285" y="2304698"/>
                </a:cubicBezTo>
                <a:cubicBezTo>
                  <a:pt x="9403358" y="2316604"/>
                  <a:pt x="9420324" y="2331487"/>
                  <a:pt x="9438184" y="2349346"/>
                </a:cubicBezTo>
                <a:cubicBezTo>
                  <a:pt x="9454257" y="2366610"/>
                  <a:pt x="9468545" y="2383577"/>
                  <a:pt x="9481046" y="2400246"/>
                </a:cubicBezTo>
                <a:cubicBezTo>
                  <a:pt x="9528671" y="2377028"/>
                  <a:pt x="9572427" y="2346965"/>
                  <a:pt x="9612313" y="2310056"/>
                </a:cubicBezTo>
                <a:cubicBezTo>
                  <a:pt x="9650413" y="2274932"/>
                  <a:pt x="9673928" y="2244571"/>
                  <a:pt x="9682857" y="2218973"/>
                </a:cubicBezTo>
                <a:cubicBezTo>
                  <a:pt x="9698931" y="2254691"/>
                  <a:pt x="9722446" y="2288327"/>
                  <a:pt x="9753402" y="2319878"/>
                </a:cubicBezTo>
                <a:cubicBezTo>
                  <a:pt x="9787334" y="2354407"/>
                  <a:pt x="9824839" y="2380898"/>
                  <a:pt x="9865915" y="2399352"/>
                </a:cubicBezTo>
                <a:cubicBezTo>
                  <a:pt x="9877821" y="2379112"/>
                  <a:pt x="9889728" y="2360657"/>
                  <a:pt x="9901634" y="2343989"/>
                </a:cubicBezTo>
                <a:cubicBezTo>
                  <a:pt x="9915921" y="2324343"/>
                  <a:pt x="9929911" y="2308270"/>
                  <a:pt x="9943604" y="2295768"/>
                </a:cubicBezTo>
                <a:cubicBezTo>
                  <a:pt x="9886454" y="2285052"/>
                  <a:pt x="9839126" y="2254691"/>
                  <a:pt x="9801621" y="2204685"/>
                </a:cubicBezTo>
                <a:cubicBezTo>
                  <a:pt x="9766498" y="2158251"/>
                  <a:pt x="9751318" y="2111519"/>
                  <a:pt x="9756080" y="2064489"/>
                </a:cubicBezTo>
                <a:lnTo>
                  <a:pt x="9756080" y="2035914"/>
                </a:lnTo>
                <a:lnTo>
                  <a:pt x="9923065" y="2035914"/>
                </a:lnTo>
                <a:lnTo>
                  <a:pt x="9923065" y="1922507"/>
                </a:lnTo>
                <a:close/>
                <a:moveTo>
                  <a:pt x="5693669" y="1922507"/>
                </a:moveTo>
                <a:cubicBezTo>
                  <a:pt x="5618064" y="1922507"/>
                  <a:pt x="5560617" y="1953166"/>
                  <a:pt x="5521325" y="2014483"/>
                </a:cubicBezTo>
                <a:cubicBezTo>
                  <a:pt x="5484416" y="2072228"/>
                  <a:pt x="5465961" y="2153488"/>
                  <a:pt x="5465961" y="2258264"/>
                </a:cubicBezTo>
                <a:cubicBezTo>
                  <a:pt x="5465961" y="2362443"/>
                  <a:pt x="5484416" y="2443406"/>
                  <a:pt x="5521325" y="2501151"/>
                </a:cubicBezTo>
                <a:cubicBezTo>
                  <a:pt x="5560617" y="2562468"/>
                  <a:pt x="5618064" y="2593127"/>
                  <a:pt x="5693669" y="2593127"/>
                </a:cubicBezTo>
                <a:cubicBezTo>
                  <a:pt x="5767487" y="2593127"/>
                  <a:pt x="5824042" y="2562468"/>
                  <a:pt x="5863332" y="2501151"/>
                </a:cubicBezTo>
                <a:cubicBezTo>
                  <a:pt x="5900242" y="2443406"/>
                  <a:pt x="5918697" y="2362443"/>
                  <a:pt x="5918697" y="2258264"/>
                </a:cubicBezTo>
                <a:cubicBezTo>
                  <a:pt x="5918697" y="2153488"/>
                  <a:pt x="5900242" y="2072228"/>
                  <a:pt x="5863332" y="2014483"/>
                </a:cubicBezTo>
                <a:cubicBezTo>
                  <a:pt x="5824042" y="1953166"/>
                  <a:pt x="5767487" y="1922507"/>
                  <a:pt x="5693669" y="1922507"/>
                </a:cubicBezTo>
                <a:close/>
                <a:moveTo>
                  <a:pt x="2757290" y="1919828"/>
                </a:moveTo>
                <a:cubicBezTo>
                  <a:pt x="2677518" y="1919828"/>
                  <a:pt x="2618879" y="1948701"/>
                  <a:pt x="2581375" y="2006446"/>
                </a:cubicBezTo>
                <a:cubicBezTo>
                  <a:pt x="2543275" y="2065977"/>
                  <a:pt x="2524226" y="2159144"/>
                  <a:pt x="2524226" y="2285946"/>
                </a:cubicBezTo>
                <a:cubicBezTo>
                  <a:pt x="2524226" y="2411556"/>
                  <a:pt x="2543275" y="2503830"/>
                  <a:pt x="2581375" y="2562766"/>
                </a:cubicBezTo>
                <a:cubicBezTo>
                  <a:pt x="2618879" y="2621702"/>
                  <a:pt x="2677518" y="2651170"/>
                  <a:pt x="2757290" y="2651170"/>
                </a:cubicBezTo>
                <a:cubicBezTo>
                  <a:pt x="2837063" y="2651170"/>
                  <a:pt x="2895700" y="2621702"/>
                  <a:pt x="2933205" y="2562766"/>
                </a:cubicBezTo>
                <a:cubicBezTo>
                  <a:pt x="2971305" y="2503830"/>
                  <a:pt x="2990355" y="2411556"/>
                  <a:pt x="2990355" y="2285946"/>
                </a:cubicBezTo>
                <a:cubicBezTo>
                  <a:pt x="2990355" y="2158548"/>
                  <a:pt x="2971305" y="2065382"/>
                  <a:pt x="2933205" y="2006446"/>
                </a:cubicBezTo>
                <a:cubicBezTo>
                  <a:pt x="2895700" y="1948701"/>
                  <a:pt x="2837063" y="1919828"/>
                  <a:pt x="2757290" y="1919828"/>
                </a:cubicBezTo>
                <a:close/>
                <a:moveTo>
                  <a:pt x="3899397" y="1918042"/>
                </a:moveTo>
                <a:cubicBezTo>
                  <a:pt x="3830341" y="1918042"/>
                  <a:pt x="3775572" y="1938580"/>
                  <a:pt x="3735091" y="1979657"/>
                </a:cubicBezTo>
                <a:cubicBezTo>
                  <a:pt x="3691633" y="2024901"/>
                  <a:pt x="3669904" y="2089790"/>
                  <a:pt x="3669904" y="2174324"/>
                </a:cubicBezTo>
                <a:cubicBezTo>
                  <a:pt x="3669904" y="2239809"/>
                  <a:pt x="3687466" y="2293387"/>
                  <a:pt x="3722590" y="2335059"/>
                </a:cubicBezTo>
                <a:cubicBezTo>
                  <a:pt x="3760094" y="2379707"/>
                  <a:pt x="3810398" y="2402032"/>
                  <a:pt x="3873501" y="2402032"/>
                </a:cubicBezTo>
                <a:cubicBezTo>
                  <a:pt x="3900290" y="2402032"/>
                  <a:pt x="3923805" y="2397864"/>
                  <a:pt x="3944046" y="2389530"/>
                </a:cubicBezTo>
                <a:cubicBezTo>
                  <a:pt x="3969049" y="2380005"/>
                  <a:pt x="3988694" y="2364527"/>
                  <a:pt x="4002982" y="2343095"/>
                </a:cubicBezTo>
                <a:lnTo>
                  <a:pt x="4003874" y="2346667"/>
                </a:lnTo>
                <a:cubicBezTo>
                  <a:pt x="4003874" y="2414533"/>
                  <a:pt x="3992266" y="2464837"/>
                  <a:pt x="3969049" y="2497579"/>
                </a:cubicBezTo>
                <a:cubicBezTo>
                  <a:pt x="3949999" y="2525559"/>
                  <a:pt x="3924996" y="2539549"/>
                  <a:pt x="3894039" y="2539549"/>
                </a:cubicBezTo>
                <a:cubicBezTo>
                  <a:pt x="3872013" y="2539549"/>
                  <a:pt x="3854451" y="2534191"/>
                  <a:pt x="3841354" y="2523475"/>
                </a:cubicBezTo>
                <a:cubicBezTo>
                  <a:pt x="3827067" y="2511569"/>
                  <a:pt x="3818733" y="2494007"/>
                  <a:pt x="3816351" y="2470790"/>
                </a:cubicBezTo>
                <a:lnTo>
                  <a:pt x="3816351" y="2469897"/>
                </a:lnTo>
                <a:lnTo>
                  <a:pt x="3683299" y="2469897"/>
                </a:lnTo>
                <a:cubicBezTo>
                  <a:pt x="3688061" y="2524666"/>
                  <a:pt x="3709790" y="2568124"/>
                  <a:pt x="3748486" y="2600271"/>
                </a:cubicBezTo>
                <a:cubicBezTo>
                  <a:pt x="3786585" y="2632417"/>
                  <a:pt x="3834805" y="2648491"/>
                  <a:pt x="3893146" y="2648491"/>
                </a:cubicBezTo>
                <a:cubicBezTo>
                  <a:pt x="3961607" y="2648491"/>
                  <a:pt x="4016971" y="2622892"/>
                  <a:pt x="4059238" y="2571695"/>
                </a:cubicBezTo>
                <a:cubicBezTo>
                  <a:pt x="4110435" y="2510378"/>
                  <a:pt x="4136034" y="2417509"/>
                  <a:pt x="4136034" y="2293089"/>
                </a:cubicBezTo>
                <a:cubicBezTo>
                  <a:pt x="4136034" y="2252013"/>
                  <a:pt x="4134546" y="2217187"/>
                  <a:pt x="4131569" y="2188612"/>
                </a:cubicBezTo>
                <a:cubicBezTo>
                  <a:pt x="4126807" y="2140987"/>
                  <a:pt x="4117877" y="2099613"/>
                  <a:pt x="4104780" y="2064489"/>
                </a:cubicBezTo>
                <a:cubicBezTo>
                  <a:pt x="4088111" y="2019841"/>
                  <a:pt x="4064597" y="1985313"/>
                  <a:pt x="4034235" y="1960905"/>
                </a:cubicBezTo>
                <a:cubicBezTo>
                  <a:pt x="3998517" y="1932330"/>
                  <a:pt x="3953571" y="1918042"/>
                  <a:pt x="3899397" y="1918042"/>
                </a:cubicBezTo>
                <a:close/>
                <a:moveTo>
                  <a:pt x="2184897" y="1918042"/>
                </a:moveTo>
                <a:cubicBezTo>
                  <a:pt x="2133105" y="1918042"/>
                  <a:pt x="2088754" y="1931139"/>
                  <a:pt x="2051845" y="1957333"/>
                </a:cubicBezTo>
                <a:cubicBezTo>
                  <a:pt x="1994099" y="1999600"/>
                  <a:pt x="1965227" y="2071038"/>
                  <a:pt x="1965227" y="2171646"/>
                </a:cubicBezTo>
                <a:lnTo>
                  <a:pt x="2092921" y="2171646"/>
                </a:lnTo>
                <a:cubicBezTo>
                  <a:pt x="2093517" y="2132355"/>
                  <a:pt x="2097981" y="2103184"/>
                  <a:pt x="2106316" y="2084134"/>
                </a:cubicBezTo>
                <a:cubicBezTo>
                  <a:pt x="2121199" y="2050797"/>
                  <a:pt x="2148881" y="2034128"/>
                  <a:pt x="2189362" y="2034128"/>
                </a:cubicBezTo>
                <a:cubicBezTo>
                  <a:pt x="2219723" y="2034128"/>
                  <a:pt x="2243536" y="2045141"/>
                  <a:pt x="2260800" y="2067168"/>
                </a:cubicBezTo>
                <a:cubicBezTo>
                  <a:pt x="2276277" y="2086218"/>
                  <a:pt x="2284017" y="2110626"/>
                  <a:pt x="2284017" y="2140391"/>
                </a:cubicBezTo>
                <a:cubicBezTo>
                  <a:pt x="2284017" y="2177896"/>
                  <a:pt x="2271515" y="2210936"/>
                  <a:pt x="2246512" y="2239511"/>
                </a:cubicBezTo>
                <a:cubicBezTo>
                  <a:pt x="2229843" y="2259156"/>
                  <a:pt x="2190255" y="2292494"/>
                  <a:pt x="2127748" y="2339524"/>
                </a:cubicBezTo>
                <a:lnTo>
                  <a:pt x="2114352" y="2351132"/>
                </a:lnTo>
                <a:cubicBezTo>
                  <a:pt x="2048868" y="2402924"/>
                  <a:pt x="2004517" y="2454716"/>
                  <a:pt x="1981300" y="2506509"/>
                </a:cubicBezTo>
                <a:cubicBezTo>
                  <a:pt x="1967608" y="2537465"/>
                  <a:pt x="1959274" y="2580030"/>
                  <a:pt x="1956297" y="2634203"/>
                </a:cubicBezTo>
                <a:lnTo>
                  <a:pt x="2416176" y="2634203"/>
                </a:lnTo>
                <a:lnTo>
                  <a:pt x="2416176" y="2514546"/>
                </a:lnTo>
                <a:lnTo>
                  <a:pt x="2125068" y="2514546"/>
                </a:lnTo>
                <a:cubicBezTo>
                  <a:pt x="2130426" y="2501449"/>
                  <a:pt x="2142630" y="2486268"/>
                  <a:pt x="2161680" y="2469004"/>
                </a:cubicBezTo>
                <a:cubicBezTo>
                  <a:pt x="2174182" y="2457693"/>
                  <a:pt x="2200673" y="2436262"/>
                  <a:pt x="2241155" y="2404710"/>
                </a:cubicBezTo>
                <a:lnTo>
                  <a:pt x="2276873" y="2377921"/>
                </a:lnTo>
                <a:cubicBezTo>
                  <a:pt x="2319736" y="2345179"/>
                  <a:pt x="2350394" y="2316009"/>
                  <a:pt x="2368849" y="2290410"/>
                </a:cubicBezTo>
                <a:cubicBezTo>
                  <a:pt x="2399210" y="2249334"/>
                  <a:pt x="2414390" y="2200816"/>
                  <a:pt x="2414390" y="2144856"/>
                </a:cubicBezTo>
                <a:cubicBezTo>
                  <a:pt x="2414390" y="2073419"/>
                  <a:pt x="2392066" y="2017162"/>
                  <a:pt x="2347418" y="1976085"/>
                </a:cubicBezTo>
                <a:cubicBezTo>
                  <a:pt x="2305745" y="1937390"/>
                  <a:pt x="2251573" y="1918042"/>
                  <a:pt x="2184897" y="1918042"/>
                </a:cubicBezTo>
                <a:close/>
                <a:moveTo>
                  <a:pt x="7659390" y="1900183"/>
                </a:moveTo>
                <a:lnTo>
                  <a:pt x="7659390" y="2011804"/>
                </a:lnTo>
                <a:lnTo>
                  <a:pt x="8205887" y="2011804"/>
                </a:lnTo>
                <a:cubicBezTo>
                  <a:pt x="8205887" y="2046332"/>
                  <a:pt x="8203506" y="2077288"/>
                  <a:pt x="8198743" y="2104673"/>
                </a:cubicBezTo>
                <a:cubicBezTo>
                  <a:pt x="8193386" y="2135629"/>
                  <a:pt x="8185647" y="2160930"/>
                  <a:pt x="8175526" y="2180575"/>
                </a:cubicBezTo>
                <a:lnTo>
                  <a:pt x="8303221" y="2199327"/>
                </a:lnTo>
                <a:cubicBezTo>
                  <a:pt x="8315127" y="2158251"/>
                  <a:pt x="8324652" y="2113603"/>
                  <a:pt x="8331796" y="2065382"/>
                </a:cubicBezTo>
                <a:cubicBezTo>
                  <a:pt x="8339535" y="2012399"/>
                  <a:pt x="8343404" y="1957333"/>
                  <a:pt x="8343404" y="1900183"/>
                </a:cubicBezTo>
                <a:close/>
                <a:moveTo>
                  <a:pt x="4690865" y="1889467"/>
                </a:moveTo>
                <a:lnTo>
                  <a:pt x="4690865" y="1985908"/>
                </a:lnTo>
                <a:lnTo>
                  <a:pt x="4958755" y="1985908"/>
                </a:lnTo>
                <a:lnTo>
                  <a:pt x="4958755" y="1889467"/>
                </a:lnTo>
                <a:close/>
                <a:moveTo>
                  <a:pt x="6777732" y="1882324"/>
                </a:moveTo>
                <a:cubicBezTo>
                  <a:pt x="6661051" y="1882324"/>
                  <a:pt x="6570861" y="1898695"/>
                  <a:pt x="6507163" y="1931437"/>
                </a:cubicBezTo>
                <a:cubicBezTo>
                  <a:pt x="6450013" y="1960607"/>
                  <a:pt x="6421438" y="1998409"/>
                  <a:pt x="6421438" y="2044844"/>
                </a:cubicBezTo>
                <a:cubicBezTo>
                  <a:pt x="6421438" y="2091278"/>
                  <a:pt x="6450013" y="2129378"/>
                  <a:pt x="6507163" y="2159144"/>
                </a:cubicBezTo>
                <a:cubicBezTo>
                  <a:pt x="6570861" y="2192481"/>
                  <a:pt x="6661051" y="2209150"/>
                  <a:pt x="6777732" y="2209150"/>
                </a:cubicBezTo>
                <a:cubicBezTo>
                  <a:pt x="6893818" y="2209150"/>
                  <a:pt x="6983115" y="2192481"/>
                  <a:pt x="7045623" y="2159144"/>
                </a:cubicBezTo>
                <a:cubicBezTo>
                  <a:pt x="7101582" y="2129378"/>
                  <a:pt x="7129562" y="2091278"/>
                  <a:pt x="7129562" y="2044844"/>
                </a:cubicBezTo>
                <a:cubicBezTo>
                  <a:pt x="7129562" y="1999005"/>
                  <a:pt x="7100392" y="1961202"/>
                  <a:pt x="7042051" y="1931437"/>
                </a:cubicBezTo>
                <a:cubicBezTo>
                  <a:pt x="6977757" y="1898695"/>
                  <a:pt x="6889651" y="1882324"/>
                  <a:pt x="6777732" y="1882324"/>
                </a:cubicBezTo>
                <a:close/>
                <a:moveTo>
                  <a:pt x="10056118" y="1878752"/>
                </a:moveTo>
                <a:lnTo>
                  <a:pt x="10056118" y="2077884"/>
                </a:lnTo>
                <a:lnTo>
                  <a:pt x="9907885" y="2077884"/>
                </a:lnTo>
                <a:lnTo>
                  <a:pt x="9907885" y="2185933"/>
                </a:lnTo>
                <a:lnTo>
                  <a:pt x="10056118" y="2185933"/>
                </a:lnTo>
                <a:lnTo>
                  <a:pt x="10056118" y="2501151"/>
                </a:lnTo>
                <a:lnTo>
                  <a:pt x="10188277" y="2501151"/>
                </a:lnTo>
                <a:lnTo>
                  <a:pt x="10188277" y="1955547"/>
                </a:lnTo>
                <a:cubicBezTo>
                  <a:pt x="10188277" y="1946617"/>
                  <a:pt x="10189468" y="1937688"/>
                  <a:pt x="10191849" y="1928758"/>
                </a:cubicBezTo>
                <a:cubicBezTo>
                  <a:pt x="10193039" y="1923400"/>
                  <a:pt x="10195421" y="1916852"/>
                  <a:pt x="10198993" y="1909113"/>
                </a:cubicBezTo>
                <a:cubicBezTo>
                  <a:pt x="10204350" y="1896016"/>
                  <a:pt x="10204053" y="1887681"/>
                  <a:pt x="10198100" y="1884109"/>
                </a:cubicBezTo>
                <a:cubicBezTo>
                  <a:pt x="10190956" y="1880537"/>
                  <a:pt x="10167739" y="1878752"/>
                  <a:pt x="10128448" y="1878752"/>
                </a:cubicBezTo>
                <a:close/>
                <a:moveTo>
                  <a:pt x="6093718" y="1878752"/>
                </a:moveTo>
                <a:lnTo>
                  <a:pt x="6093718" y="2736002"/>
                </a:lnTo>
                <a:lnTo>
                  <a:pt x="6225878" y="2736002"/>
                </a:lnTo>
                <a:lnTo>
                  <a:pt x="6225878" y="1938580"/>
                </a:lnTo>
                <a:cubicBezTo>
                  <a:pt x="6225878" y="1931437"/>
                  <a:pt x="6226771" y="1924293"/>
                  <a:pt x="6228557" y="1917149"/>
                </a:cubicBezTo>
                <a:cubicBezTo>
                  <a:pt x="6229152" y="1913577"/>
                  <a:pt x="6230640" y="1908517"/>
                  <a:pt x="6233022" y="1901969"/>
                </a:cubicBezTo>
                <a:cubicBezTo>
                  <a:pt x="6237189" y="1891849"/>
                  <a:pt x="6236891" y="1885598"/>
                  <a:pt x="6232129" y="1883216"/>
                </a:cubicBezTo>
                <a:cubicBezTo>
                  <a:pt x="6225580" y="1880240"/>
                  <a:pt x="6205935" y="1878752"/>
                  <a:pt x="6173193" y="1878752"/>
                </a:cubicBezTo>
                <a:close/>
                <a:moveTo>
                  <a:pt x="5140028" y="1878752"/>
                </a:moveTo>
                <a:lnTo>
                  <a:pt x="5140028" y="2510081"/>
                </a:lnTo>
                <a:lnTo>
                  <a:pt x="5272187" y="2510081"/>
                </a:lnTo>
                <a:lnTo>
                  <a:pt x="5272187" y="2289517"/>
                </a:lnTo>
                <a:lnTo>
                  <a:pt x="5385594" y="2289517"/>
                </a:lnTo>
                <a:lnTo>
                  <a:pt x="5385594" y="2172538"/>
                </a:lnTo>
                <a:lnTo>
                  <a:pt x="5272187" y="2172538"/>
                </a:lnTo>
                <a:lnTo>
                  <a:pt x="5272187" y="1953761"/>
                </a:lnTo>
                <a:cubicBezTo>
                  <a:pt x="5272187" y="1945427"/>
                  <a:pt x="5273080" y="1937390"/>
                  <a:pt x="5274867" y="1929651"/>
                </a:cubicBezTo>
                <a:cubicBezTo>
                  <a:pt x="5276057" y="1924888"/>
                  <a:pt x="5278140" y="1918637"/>
                  <a:pt x="5281117" y="1910899"/>
                </a:cubicBezTo>
                <a:cubicBezTo>
                  <a:pt x="5284093" y="1903159"/>
                  <a:pt x="5285582" y="1897802"/>
                  <a:pt x="5285582" y="1894825"/>
                </a:cubicBezTo>
                <a:cubicBezTo>
                  <a:pt x="5285582" y="1890658"/>
                  <a:pt x="5283498" y="1887384"/>
                  <a:pt x="5279331" y="1885002"/>
                </a:cubicBezTo>
                <a:cubicBezTo>
                  <a:pt x="5274568" y="1882621"/>
                  <a:pt x="5266234" y="1880835"/>
                  <a:pt x="5254328" y="1879645"/>
                </a:cubicBezTo>
                <a:cubicBezTo>
                  <a:pt x="5242422" y="1879049"/>
                  <a:pt x="5224860" y="1878752"/>
                  <a:pt x="5201643" y="18787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674829-67D0-4480-AD42-78CBAD954ACD}"/>
              </a:ext>
            </a:extLst>
          </p:cNvPr>
          <p:cNvSpPr txBox="1"/>
          <p:nvPr/>
        </p:nvSpPr>
        <p:spPr>
          <a:xfrm>
            <a:off x="3180952" y="4980096"/>
            <a:ext cx="583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최지희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/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이가연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/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김기찬</a:t>
            </a:r>
            <a:endParaRPr lang="en-US" altLang="ko-KR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0D3D4-2539-408F-A9AE-55CF8C69BC64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851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DF0425A-A87B-4F99-A5AD-2DA145B999B2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D7BF52B5-477A-49C6-9E8E-C75D668477E8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622A313-828E-4B09-83C6-070D276E590D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CBBE82B1-6CA1-4B16-BBDB-247F7F675D19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E819028-BFE8-4BBA-A175-706258A917B4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FF7A4E-5310-4398-ADAE-4B555D45E7E5}"/>
              </a:ext>
            </a:extLst>
          </p:cNvPr>
          <p:cNvSpPr/>
          <p:nvPr/>
        </p:nvSpPr>
        <p:spPr>
          <a:xfrm>
            <a:off x="209447" y="261609"/>
            <a:ext cx="2775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Ⅵ</a:t>
            </a:r>
            <a:r>
              <a: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ko-KR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기대효과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4BF0D81-AB33-492B-B78D-9EFEF4C3EA90}"/>
              </a:ext>
            </a:extLst>
          </p:cNvPr>
          <p:cNvGrpSpPr/>
          <p:nvPr/>
        </p:nvGrpSpPr>
        <p:grpSpPr>
          <a:xfrm>
            <a:off x="8381764" y="1978856"/>
            <a:ext cx="1574008" cy="1574008"/>
            <a:chOff x="8408312" y="2641996"/>
            <a:chExt cx="1574008" cy="1574008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E6807A7-86E3-47E9-87B9-F6D68F7EE59C}"/>
                </a:ext>
              </a:extLst>
            </p:cNvPr>
            <p:cNvSpPr/>
            <p:nvPr/>
          </p:nvSpPr>
          <p:spPr>
            <a:xfrm>
              <a:off x="8408312" y="2641996"/>
              <a:ext cx="1574008" cy="15740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그래픽 10" descr="막대형 차트가 있는 프레젠테이션 RTL">
              <a:extLst>
                <a:ext uri="{FF2B5EF4-FFF2-40B4-BE49-F238E27FC236}">
                  <a16:creationId xmlns:a16="http://schemas.microsoft.com/office/drawing/2014/main" id="{F8E00389-EE5E-44F1-8896-24041D02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97274" y="2962416"/>
              <a:ext cx="1006042" cy="1006042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DEDF861-828F-45CB-8432-365419749E1F}"/>
              </a:ext>
            </a:extLst>
          </p:cNvPr>
          <p:cNvGrpSpPr/>
          <p:nvPr/>
        </p:nvGrpSpPr>
        <p:grpSpPr>
          <a:xfrm>
            <a:off x="5198835" y="1978856"/>
            <a:ext cx="1574008" cy="1574008"/>
            <a:chOff x="5087202" y="2694793"/>
            <a:chExt cx="1574008" cy="1574008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3B1B4CA1-F776-4467-BA13-A4E115ED37F6}"/>
                </a:ext>
              </a:extLst>
            </p:cNvPr>
            <p:cNvSpPr/>
            <p:nvPr/>
          </p:nvSpPr>
          <p:spPr>
            <a:xfrm>
              <a:off x="5087202" y="2694793"/>
              <a:ext cx="1574008" cy="15740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래픽 12" descr="동전">
              <a:extLst>
                <a:ext uri="{FF2B5EF4-FFF2-40B4-BE49-F238E27FC236}">
                  <a16:creationId xmlns:a16="http://schemas.microsoft.com/office/drawing/2014/main" id="{9D01EFCA-9E30-4056-BD6E-5C798E1FA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53506" y="2962416"/>
              <a:ext cx="1034594" cy="1034594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74E581A-D62F-4224-9703-9E460670E24A}"/>
              </a:ext>
            </a:extLst>
          </p:cNvPr>
          <p:cNvGrpSpPr/>
          <p:nvPr/>
        </p:nvGrpSpPr>
        <p:grpSpPr>
          <a:xfrm>
            <a:off x="2015906" y="1978856"/>
            <a:ext cx="1574008" cy="1574008"/>
            <a:chOff x="1766092" y="2603151"/>
            <a:chExt cx="1574008" cy="1574008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A7933BF-9E16-4BD7-8682-4693D2A6297C}"/>
                </a:ext>
              </a:extLst>
            </p:cNvPr>
            <p:cNvSpPr/>
            <p:nvPr/>
          </p:nvSpPr>
          <p:spPr>
            <a:xfrm>
              <a:off x="1766092" y="2603151"/>
              <a:ext cx="1574008" cy="15740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래픽 24" descr="악수">
              <a:extLst>
                <a:ext uri="{FF2B5EF4-FFF2-40B4-BE49-F238E27FC236}">
                  <a16:creationId xmlns:a16="http://schemas.microsoft.com/office/drawing/2014/main" id="{A1EAF0BF-A8F1-4602-9A12-8EE89CEC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6027" y="2916346"/>
              <a:ext cx="1114137" cy="111413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41E750F-276E-4804-AC9C-A66DA3332139}"/>
              </a:ext>
            </a:extLst>
          </p:cNvPr>
          <p:cNvSpPr txBox="1"/>
          <p:nvPr/>
        </p:nvSpPr>
        <p:spPr>
          <a:xfrm>
            <a:off x="1597006" y="3675172"/>
            <a:ext cx="232585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층간소음 분쟁 완화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907F1C-C791-4480-89E3-8ED9D211910D}"/>
              </a:ext>
            </a:extLst>
          </p:cNvPr>
          <p:cNvSpPr txBox="1"/>
          <p:nvPr/>
        </p:nvSpPr>
        <p:spPr>
          <a:xfrm>
            <a:off x="4645159" y="3675172"/>
            <a:ext cx="2750988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층간소음 해결 비용 절감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9B7A8B-46F2-4966-88E6-D21F198E15F2}"/>
              </a:ext>
            </a:extLst>
          </p:cNvPr>
          <p:cNvSpPr txBox="1"/>
          <p:nvPr/>
        </p:nvSpPr>
        <p:spPr>
          <a:xfrm>
            <a:off x="7561201" y="3654031"/>
            <a:ext cx="321513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데이터 수집을 통한 층간소음 분석 및 해결방안 구상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EA731E-5996-4F85-BE0C-9EA71AEAB824}"/>
              </a:ext>
            </a:extLst>
          </p:cNvPr>
          <p:cNvSpPr txBox="1"/>
          <p:nvPr/>
        </p:nvSpPr>
        <p:spPr>
          <a:xfrm>
            <a:off x="4608177" y="4251772"/>
            <a:ext cx="2824951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층간소음 해결을 위해 아파트의 구조를 바꿔야하는 해결방안 보다 비용적으로 효율적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9DFD72-8D0C-4B57-BB78-25461F795736}"/>
              </a:ext>
            </a:extLst>
          </p:cNvPr>
          <p:cNvSpPr txBox="1"/>
          <p:nvPr/>
        </p:nvSpPr>
        <p:spPr>
          <a:xfrm>
            <a:off x="7756291" y="4523821"/>
            <a:ext cx="2824951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실시간 데이터 측정을 통하여 공동주택 층간소음 데이터를 수집 및 분석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F02EBA-780C-498A-ABD2-FAC5D8FACAF0}"/>
              </a:ext>
            </a:extLst>
          </p:cNvPr>
          <p:cNvSpPr txBox="1"/>
          <p:nvPr/>
        </p:nvSpPr>
        <p:spPr>
          <a:xfrm>
            <a:off x="1285812" y="4251772"/>
            <a:ext cx="2824951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직접 얼굴을 맞대고 불만을 제기하는 것이 아니기 때문에 직접적인 갈등을 줄이는 효과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F8CF14-14A7-4F50-B7B8-35E0242A323F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19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5592224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DF0425A-A87B-4F99-A5AD-2DA145B999B2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D7BF52B5-477A-49C6-9E8E-C75D668477E8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622A313-828E-4B09-83C6-070D276E590D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CBBE82B1-6CA1-4B16-BBDB-247F7F675D19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E819028-BFE8-4BBA-A175-706258A917B4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FF7A4E-5310-4398-ADAE-4B555D45E7E5}"/>
              </a:ext>
            </a:extLst>
          </p:cNvPr>
          <p:cNvSpPr/>
          <p:nvPr/>
        </p:nvSpPr>
        <p:spPr>
          <a:xfrm>
            <a:off x="209447" y="261609"/>
            <a:ext cx="2775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Ⅵ</a:t>
            </a:r>
            <a:r>
              <a: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ko-KR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활용분야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E9656FB-A9D6-46D4-9E5B-E982A5AC7E29}"/>
              </a:ext>
            </a:extLst>
          </p:cNvPr>
          <p:cNvSpPr/>
          <p:nvPr/>
        </p:nvSpPr>
        <p:spPr>
          <a:xfrm>
            <a:off x="2142260" y="1733824"/>
            <a:ext cx="1238224" cy="1238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209D16-06C7-455F-AD02-07DBF1B5F0B9}"/>
              </a:ext>
            </a:extLst>
          </p:cNvPr>
          <p:cNvSpPr/>
          <p:nvPr/>
        </p:nvSpPr>
        <p:spPr>
          <a:xfrm>
            <a:off x="2142260" y="3358123"/>
            <a:ext cx="1238224" cy="1238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래픽 10" descr="도시">
            <a:extLst>
              <a:ext uri="{FF2B5EF4-FFF2-40B4-BE49-F238E27FC236}">
                <a16:creationId xmlns:a16="http://schemas.microsoft.com/office/drawing/2014/main" id="{B729C2BD-D459-4591-B991-423012BD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7467" y="1979387"/>
            <a:ext cx="876766" cy="779382"/>
          </a:xfrm>
          <a:prstGeom prst="rect">
            <a:avLst/>
          </a:prstGeom>
        </p:spPr>
      </p:pic>
      <p:pic>
        <p:nvPicPr>
          <p:cNvPr id="13" name="그래픽 12" descr="연결">
            <a:extLst>
              <a:ext uri="{FF2B5EF4-FFF2-40B4-BE49-F238E27FC236}">
                <a16:creationId xmlns:a16="http://schemas.microsoft.com/office/drawing/2014/main" id="{B92FDDA3-A114-49F1-9CD6-235A49017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3997" y="3607198"/>
            <a:ext cx="840236" cy="746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75DAED-24C4-4963-B28E-7A62579FFF84}"/>
              </a:ext>
            </a:extLst>
          </p:cNvPr>
          <p:cNvSpPr txBox="1"/>
          <p:nvPr/>
        </p:nvSpPr>
        <p:spPr>
          <a:xfrm>
            <a:off x="3545691" y="1843446"/>
            <a:ext cx="693528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아파트 건축 시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</a:rPr>
              <a:t>빌트인을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통한 사업성 확대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C3EF3-3D16-4779-84AF-8982A293A400}"/>
              </a:ext>
            </a:extLst>
          </p:cNvPr>
          <p:cNvSpPr txBox="1"/>
          <p:nvPr/>
        </p:nvSpPr>
        <p:spPr>
          <a:xfrm>
            <a:off x="3545691" y="3358123"/>
            <a:ext cx="451229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공동 주택간 다양한 문제 해결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B4AAE0-9523-4918-B1C7-B447D946BC83}"/>
              </a:ext>
            </a:extLst>
          </p:cNvPr>
          <p:cNvSpPr txBox="1"/>
          <p:nvPr/>
        </p:nvSpPr>
        <p:spPr>
          <a:xfrm>
            <a:off x="3544112" y="2297737"/>
            <a:ext cx="6340421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아파트를 설계할 때 층간소음 측정기를 내장하여</a:t>
            </a:r>
            <a:r>
              <a:rPr lang="en-US" altLang="ko-KR" sz="1600" dirty="0"/>
              <a:t> </a:t>
            </a:r>
            <a:r>
              <a:rPr lang="ko-KR" altLang="en-US" sz="1600" dirty="0"/>
              <a:t>주민들이 아파트에 입주할 때 자연스레 사용이 가능하도록 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A0A187-3E34-4960-BC4D-88D49796EC86}"/>
              </a:ext>
            </a:extLst>
          </p:cNvPr>
          <p:cNvSpPr txBox="1"/>
          <p:nvPr/>
        </p:nvSpPr>
        <p:spPr>
          <a:xfrm>
            <a:off x="3544112" y="3811141"/>
            <a:ext cx="5744267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이웃 간의 소통을 통한 층간소음 문제해결에 국한되지 않고 공동주택간 다양한 문제 해결 및 여러 기술에 접목할 수 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BA62B28-59C9-4558-963F-F250C0D4B5ED}"/>
              </a:ext>
            </a:extLst>
          </p:cNvPr>
          <p:cNvSpPr/>
          <p:nvPr/>
        </p:nvSpPr>
        <p:spPr>
          <a:xfrm>
            <a:off x="2126738" y="4982422"/>
            <a:ext cx="1238224" cy="1238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A64C9-050D-480A-A4FD-EC9C16E0A1E7}"/>
              </a:ext>
            </a:extLst>
          </p:cNvPr>
          <p:cNvSpPr txBox="1"/>
          <p:nvPr/>
        </p:nvSpPr>
        <p:spPr>
          <a:xfrm>
            <a:off x="3544112" y="5517850"/>
            <a:ext cx="6511719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층간소음 측정기로 측정한 데이터를 오픈하고 다른 비영리 단체나 업체에 사업 기회로 제공한다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61758-7456-4FD0-B9BB-46094C1C5051}"/>
              </a:ext>
            </a:extLst>
          </p:cNvPr>
          <p:cNvSpPr txBox="1"/>
          <p:nvPr/>
        </p:nvSpPr>
        <p:spPr>
          <a:xfrm>
            <a:off x="3545690" y="5063558"/>
            <a:ext cx="451229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수집한 데이터를 공공데이터 제공 활용 </a:t>
            </a:r>
          </a:p>
        </p:txBody>
      </p:sp>
      <p:pic>
        <p:nvPicPr>
          <p:cNvPr id="23" name="그래픽 22" descr="막대형 차트가 있는 프레젠테이션 RTL">
            <a:extLst>
              <a:ext uri="{FF2B5EF4-FFF2-40B4-BE49-F238E27FC236}">
                <a16:creationId xmlns:a16="http://schemas.microsoft.com/office/drawing/2014/main" id="{1521A8EF-4A70-4472-8140-EC3EA3B21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9467" y="5230544"/>
            <a:ext cx="803810" cy="8038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5F1BC6-D66D-471C-94D1-13A7EE01B4CD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28637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7BF52B5-477A-49C6-9E8E-C75D668477E8}"/>
              </a:ext>
            </a:extLst>
          </p:cNvPr>
          <p:cNvSpPr/>
          <p:nvPr/>
        </p:nvSpPr>
        <p:spPr>
          <a:xfrm rot="10800000">
            <a:off x="10581242" y="5052346"/>
            <a:ext cx="1610758" cy="1805654"/>
          </a:xfrm>
          <a:custGeom>
            <a:avLst/>
            <a:gdLst>
              <a:gd name="connsiteX0" fmla="*/ 0 w 1610758"/>
              <a:gd name="connsiteY0" fmla="*/ 0 h 1805654"/>
              <a:gd name="connsiteX1" fmla="*/ 1298427 w 1610758"/>
              <a:gd name="connsiteY1" fmla="*/ 0 h 1805654"/>
              <a:gd name="connsiteX2" fmla="*/ 1301424 w 1610758"/>
              <a:gd name="connsiteY2" fmla="*/ 2724 h 1805654"/>
              <a:gd name="connsiteX3" fmla="*/ 1610758 w 1610758"/>
              <a:gd name="connsiteY3" fmla="*/ 749522 h 1805654"/>
              <a:gd name="connsiteX4" fmla="*/ 554626 w 1610758"/>
              <a:gd name="connsiteY4" fmla="*/ 1805654 h 1805654"/>
              <a:gd name="connsiteX5" fmla="*/ 51211 w 1610758"/>
              <a:gd name="connsiteY5" fmla="*/ 1678185 h 1805654"/>
              <a:gd name="connsiteX6" fmla="*/ 0 w 1610758"/>
              <a:gd name="connsiteY6" fmla="*/ 1647074 h 180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758" h="1805654">
                <a:moveTo>
                  <a:pt x="0" y="0"/>
                </a:moveTo>
                <a:lnTo>
                  <a:pt x="1298427" y="0"/>
                </a:lnTo>
                <a:lnTo>
                  <a:pt x="1301424" y="2724"/>
                </a:lnTo>
                <a:cubicBezTo>
                  <a:pt x="1492547" y="193846"/>
                  <a:pt x="1610758" y="457879"/>
                  <a:pt x="1610758" y="749522"/>
                </a:cubicBezTo>
                <a:cubicBezTo>
                  <a:pt x="1610758" y="1332808"/>
                  <a:pt x="1137912" y="1805654"/>
                  <a:pt x="554626" y="1805654"/>
                </a:cubicBezTo>
                <a:cubicBezTo>
                  <a:pt x="372349" y="1805654"/>
                  <a:pt x="200857" y="1759478"/>
                  <a:pt x="51211" y="1678185"/>
                </a:cubicBezTo>
                <a:lnTo>
                  <a:pt x="0" y="164707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622A313-828E-4B09-83C6-070D276E590D}"/>
              </a:ext>
            </a:extLst>
          </p:cNvPr>
          <p:cNvSpPr/>
          <p:nvPr/>
        </p:nvSpPr>
        <p:spPr>
          <a:xfrm>
            <a:off x="9528966" y="587823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8E819028-BFE8-4BBA-A175-706258A917B4}"/>
              </a:ext>
            </a:extLst>
          </p:cNvPr>
          <p:cNvSpPr/>
          <p:nvPr/>
        </p:nvSpPr>
        <p:spPr>
          <a:xfrm>
            <a:off x="1" y="5882190"/>
            <a:ext cx="974199" cy="978064"/>
          </a:xfrm>
          <a:custGeom>
            <a:avLst/>
            <a:gdLst>
              <a:gd name="connsiteX0" fmla="*/ 0 w 974199"/>
              <a:gd name="connsiteY0" fmla="*/ 0 h 978064"/>
              <a:gd name="connsiteX1" fmla="*/ 29559 w 974199"/>
              <a:gd name="connsiteY1" fmla="*/ 1493 h 978064"/>
              <a:gd name="connsiteX2" fmla="*/ 972911 w 974199"/>
              <a:gd name="connsiteY2" fmla="*/ 950852 h 978064"/>
              <a:gd name="connsiteX3" fmla="*/ 974199 w 974199"/>
              <a:gd name="connsiteY3" fmla="*/ 978064 h 978064"/>
              <a:gd name="connsiteX4" fmla="*/ 0 w 974199"/>
              <a:gd name="connsiteY4" fmla="*/ 978064 h 9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199" h="978064">
                <a:moveTo>
                  <a:pt x="0" y="0"/>
                </a:moveTo>
                <a:lnTo>
                  <a:pt x="29559" y="1493"/>
                </a:lnTo>
                <a:cubicBezTo>
                  <a:pt x="528836" y="52197"/>
                  <a:pt x="925303" y="450667"/>
                  <a:pt x="972911" y="950852"/>
                </a:cubicBezTo>
                <a:lnTo>
                  <a:pt x="974199" y="978064"/>
                </a:lnTo>
                <a:lnTo>
                  <a:pt x="0" y="978064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5" name="_x414025160" descr="EMB000008a43e1c">
            <a:extLst>
              <a:ext uri="{FF2B5EF4-FFF2-40B4-BE49-F238E27FC236}">
                <a16:creationId xmlns:a16="http://schemas.microsoft.com/office/drawing/2014/main" id="{396798D2-3E1F-4B14-B890-65E47794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9277"/>
            <a:ext cx="2280720" cy="30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C9E41131-114D-4F4E-B969-DCCF5D5C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65741696" descr="EMB000057703e68">
            <a:extLst>
              <a:ext uri="{FF2B5EF4-FFF2-40B4-BE49-F238E27FC236}">
                <a16:creationId xmlns:a16="http://schemas.microsoft.com/office/drawing/2014/main" id="{ADE26255-AF29-4894-B9C9-7AB04C0F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603" y="3826955"/>
            <a:ext cx="3875897" cy="28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414110512" descr="EMB000008a43e1f">
            <a:extLst>
              <a:ext uri="{FF2B5EF4-FFF2-40B4-BE49-F238E27FC236}">
                <a16:creationId xmlns:a16="http://schemas.microsoft.com/office/drawing/2014/main" id="{F0BC5021-9265-4939-8D6A-554A1F486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9736" y="1084765"/>
            <a:ext cx="2845489" cy="25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 descr="사람, 여자, 사람들, 젊은이(가) 표시된 사진&#10;&#10;자동 생성된 설명">
            <a:extLst>
              <a:ext uri="{FF2B5EF4-FFF2-40B4-BE49-F238E27FC236}">
                <a16:creationId xmlns:a16="http://schemas.microsoft.com/office/drawing/2014/main" id="{6F20BAAE-FD50-4173-B081-E33209DA5A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76" y="3879418"/>
            <a:ext cx="3910650" cy="2937061"/>
          </a:xfrm>
          <a:prstGeom prst="rect">
            <a:avLst/>
          </a:prstGeom>
        </p:spPr>
      </p:pic>
      <p:pic>
        <p:nvPicPr>
          <p:cNvPr id="1031" name="_x443257856" descr="EMB000057703e6e">
            <a:extLst>
              <a:ext uri="{FF2B5EF4-FFF2-40B4-BE49-F238E27FC236}">
                <a16:creationId xmlns:a16="http://schemas.microsoft.com/office/drawing/2014/main" id="{04A50479-2EDC-4D52-9625-6C86F2EF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890" y="1326202"/>
            <a:ext cx="4233865" cy="25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 descr="사람, 실내, 젊은, 아이이(가) 표시된 사진&#10;&#10;자동 생성된 설명">
            <a:extLst>
              <a:ext uri="{FF2B5EF4-FFF2-40B4-BE49-F238E27FC236}">
                <a16:creationId xmlns:a16="http://schemas.microsoft.com/office/drawing/2014/main" id="{7E203D4B-7243-4270-B8DD-6E6249DE99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066" y="3846100"/>
            <a:ext cx="4233864" cy="3000296"/>
          </a:xfrm>
          <a:prstGeom prst="rect">
            <a:avLst/>
          </a:prstGeom>
        </p:spPr>
      </p:pic>
      <p:pic>
        <p:nvPicPr>
          <p:cNvPr id="20" name="그림 19" descr="사람, 테이블, 가장, 실내이(가) 표시된 사진&#10;&#10;자동 생성된 설명">
            <a:extLst>
              <a:ext uri="{FF2B5EF4-FFF2-40B4-BE49-F238E27FC236}">
                <a16:creationId xmlns:a16="http://schemas.microsoft.com/office/drawing/2014/main" id="{3D9B9E1F-C780-467D-9E89-B119192D7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44" y="1330896"/>
            <a:ext cx="3319362" cy="262303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1ABF8FA-B744-4EF1-98F6-B5B54646BFB6}"/>
              </a:ext>
            </a:extLst>
          </p:cNvPr>
          <p:cNvSpPr/>
          <p:nvPr/>
        </p:nvSpPr>
        <p:spPr>
          <a:xfrm>
            <a:off x="487" y="-11604"/>
            <a:ext cx="12191999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문서 4">
            <a:extLst>
              <a:ext uri="{FF2B5EF4-FFF2-40B4-BE49-F238E27FC236}">
                <a16:creationId xmlns:a16="http://schemas.microsoft.com/office/drawing/2014/main" id="{CBBE82B1-6CA1-4B16-BBDB-247F7F675D19}"/>
              </a:ext>
            </a:extLst>
          </p:cNvPr>
          <p:cNvSpPr/>
          <p:nvPr/>
        </p:nvSpPr>
        <p:spPr>
          <a:xfrm>
            <a:off x="-2" y="-1707"/>
            <a:ext cx="12192000" cy="1169551"/>
          </a:xfrm>
          <a:prstGeom prst="flowChartDocument">
            <a:avLst/>
          </a:prstGeom>
          <a:solidFill>
            <a:schemeClr val="accent6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FF7A4E-5310-4398-ADAE-4B555D45E7E5}"/>
              </a:ext>
            </a:extLst>
          </p:cNvPr>
          <p:cNvSpPr/>
          <p:nvPr/>
        </p:nvSpPr>
        <p:spPr>
          <a:xfrm>
            <a:off x="209445" y="255968"/>
            <a:ext cx="6192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Ⅶ.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진행 후 </a:t>
            </a:r>
            <a:r>
              <a:rPr lang="ko-KR" alt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느낀점</a:t>
            </a:r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D97503D-4785-4797-9825-1F090037B69E}"/>
              </a:ext>
            </a:extLst>
          </p:cNvPr>
          <p:cNvGrpSpPr/>
          <p:nvPr/>
        </p:nvGrpSpPr>
        <p:grpSpPr>
          <a:xfrm>
            <a:off x="1237117" y="1873148"/>
            <a:ext cx="9717761" cy="4269423"/>
            <a:chOff x="1237119" y="1913069"/>
            <a:chExt cx="9717761" cy="4269423"/>
          </a:xfrm>
        </p:grpSpPr>
        <p:sp>
          <p:nvSpPr>
            <p:cNvPr id="11" name="말풍선: 모서리가 둥근 사각형 10">
              <a:extLst>
                <a:ext uri="{FF2B5EF4-FFF2-40B4-BE49-F238E27FC236}">
                  <a16:creationId xmlns:a16="http://schemas.microsoft.com/office/drawing/2014/main" id="{2A8F211B-ED63-43E4-8948-56D20B0A7EA1}"/>
                </a:ext>
              </a:extLst>
            </p:cNvPr>
            <p:cNvSpPr/>
            <p:nvPr/>
          </p:nvSpPr>
          <p:spPr>
            <a:xfrm>
              <a:off x="1237119" y="1913069"/>
              <a:ext cx="9717761" cy="4269423"/>
            </a:xfrm>
            <a:custGeom>
              <a:avLst/>
              <a:gdLst>
                <a:gd name="connsiteX0" fmla="*/ 0 w 9717761"/>
                <a:gd name="connsiteY0" fmla="*/ 711585 h 4269423"/>
                <a:gd name="connsiteX1" fmla="*/ 711585 w 9717761"/>
                <a:gd name="connsiteY1" fmla="*/ 0 h 4269423"/>
                <a:gd name="connsiteX2" fmla="*/ 1619627 w 9717761"/>
                <a:gd name="connsiteY2" fmla="*/ 0 h 4269423"/>
                <a:gd name="connsiteX3" fmla="*/ 1619627 w 9717761"/>
                <a:gd name="connsiteY3" fmla="*/ 0 h 4269423"/>
                <a:gd name="connsiteX4" fmla="*/ 4049067 w 9717761"/>
                <a:gd name="connsiteY4" fmla="*/ 0 h 4269423"/>
                <a:gd name="connsiteX5" fmla="*/ 9006176 w 9717761"/>
                <a:gd name="connsiteY5" fmla="*/ 0 h 4269423"/>
                <a:gd name="connsiteX6" fmla="*/ 9717761 w 9717761"/>
                <a:gd name="connsiteY6" fmla="*/ 711585 h 4269423"/>
                <a:gd name="connsiteX7" fmla="*/ 9717761 w 9717761"/>
                <a:gd name="connsiteY7" fmla="*/ 2490497 h 4269423"/>
                <a:gd name="connsiteX8" fmla="*/ 9717761 w 9717761"/>
                <a:gd name="connsiteY8" fmla="*/ 2490497 h 4269423"/>
                <a:gd name="connsiteX9" fmla="*/ 9717761 w 9717761"/>
                <a:gd name="connsiteY9" fmla="*/ 3557853 h 4269423"/>
                <a:gd name="connsiteX10" fmla="*/ 9717761 w 9717761"/>
                <a:gd name="connsiteY10" fmla="*/ 3557838 h 4269423"/>
                <a:gd name="connsiteX11" fmla="*/ 9006176 w 9717761"/>
                <a:gd name="connsiteY11" fmla="*/ 4269423 h 4269423"/>
                <a:gd name="connsiteX12" fmla="*/ 4049067 w 9717761"/>
                <a:gd name="connsiteY12" fmla="*/ 4269423 h 4269423"/>
                <a:gd name="connsiteX13" fmla="*/ 1530936 w 9717761"/>
                <a:gd name="connsiteY13" fmla="*/ 4465091 h 4269423"/>
                <a:gd name="connsiteX14" fmla="*/ 1619627 w 9717761"/>
                <a:gd name="connsiteY14" fmla="*/ 4269423 h 4269423"/>
                <a:gd name="connsiteX15" fmla="*/ 711585 w 9717761"/>
                <a:gd name="connsiteY15" fmla="*/ 4269423 h 4269423"/>
                <a:gd name="connsiteX16" fmla="*/ 0 w 9717761"/>
                <a:gd name="connsiteY16" fmla="*/ 3557838 h 4269423"/>
                <a:gd name="connsiteX17" fmla="*/ 0 w 9717761"/>
                <a:gd name="connsiteY17" fmla="*/ 3557853 h 4269423"/>
                <a:gd name="connsiteX18" fmla="*/ 0 w 9717761"/>
                <a:gd name="connsiteY18" fmla="*/ 2490497 h 4269423"/>
                <a:gd name="connsiteX19" fmla="*/ 0 w 9717761"/>
                <a:gd name="connsiteY19" fmla="*/ 2490497 h 4269423"/>
                <a:gd name="connsiteX20" fmla="*/ 0 w 9717761"/>
                <a:gd name="connsiteY20" fmla="*/ 711585 h 426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17761" h="4269423" fill="none" extrusionOk="0">
                  <a:moveTo>
                    <a:pt x="0" y="711585"/>
                  </a:moveTo>
                  <a:cubicBezTo>
                    <a:pt x="-56935" y="325301"/>
                    <a:pt x="334670" y="61943"/>
                    <a:pt x="711585" y="0"/>
                  </a:cubicBezTo>
                  <a:cubicBezTo>
                    <a:pt x="1017907" y="7328"/>
                    <a:pt x="1420430" y="1259"/>
                    <a:pt x="1619627" y="0"/>
                  </a:cubicBezTo>
                  <a:lnTo>
                    <a:pt x="1619627" y="0"/>
                  </a:lnTo>
                  <a:cubicBezTo>
                    <a:pt x="2096733" y="-161589"/>
                    <a:pt x="3102059" y="129036"/>
                    <a:pt x="4049067" y="0"/>
                  </a:cubicBezTo>
                  <a:cubicBezTo>
                    <a:pt x="4684155" y="13158"/>
                    <a:pt x="8073805" y="103519"/>
                    <a:pt x="9006176" y="0"/>
                  </a:cubicBezTo>
                  <a:cubicBezTo>
                    <a:pt x="9436287" y="49445"/>
                    <a:pt x="9714697" y="368827"/>
                    <a:pt x="9717761" y="711585"/>
                  </a:cubicBezTo>
                  <a:cubicBezTo>
                    <a:pt x="9689712" y="1183941"/>
                    <a:pt x="9715035" y="1605719"/>
                    <a:pt x="9717761" y="2490497"/>
                  </a:cubicBezTo>
                  <a:lnTo>
                    <a:pt x="9717761" y="2490497"/>
                  </a:lnTo>
                  <a:cubicBezTo>
                    <a:pt x="9809495" y="2716556"/>
                    <a:pt x="9786859" y="3175408"/>
                    <a:pt x="9717761" y="3557853"/>
                  </a:cubicBezTo>
                  <a:cubicBezTo>
                    <a:pt x="9717761" y="3557851"/>
                    <a:pt x="9717762" y="3557842"/>
                    <a:pt x="9717761" y="3557838"/>
                  </a:cubicBezTo>
                  <a:cubicBezTo>
                    <a:pt x="9780792" y="3992611"/>
                    <a:pt x="9466133" y="4295852"/>
                    <a:pt x="9006176" y="4269423"/>
                  </a:cubicBezTo>
                  <a:cubicBezTo>
                    <a:pt x="7150266" y="4287112"/>
                    <a:pt x="6484691" y="4199313"/>
                    <a:pt x="4049067" y="4269423"/>
                  </a:cubicBezTo>
                  <a:cubicBezTo>
                    <a:pt x="3773061" y="4276322"/>
                    <a:pt x="2675304" y="4532871"/>
                    <a:pt x="1530936" y="4465091"/>
                  </a:cubicBezTo>
                  <a:cubicBezTo>
                    <a:pt x="1583918" y="4380852"/>
                    <a:pt x="1584515" y="4351780"/>
                    <a:pt x="1619627" y="4269423"/>
                  </a:cubicBezTo>
                  <a:cubicBezTo>
                    <a:pt x="1395476" y="4273285"/>
                    <a:pt x="1159760" y="4195705"/>
                    <a:pt x="711585" y="4269423"/>
                  </a:cubicBezTo>
                  <a:cubicBezTo>
                    <a:pt x="356856" y="4285519"/>
                    <a:pt x="-26395" y="3935743"/>
                    <a:pt x="0" y="3557838"/>
                  </a:cubicBezTo>
                  <a:cubicBezTo>
                    <a:pt x="0" y="3557842"/>
                    <a:pt x="1" y="3557849"/>
                    <a:pt x="0" y="3557853"/>
                  </a:cubicBezTo>
                  <a:cubicBezTo>
                    <a:pt x="-45385" y="3381082"/>
                    <a:pt x="81556" y="2993285"/>
                    <a:pt x="0" y="2490497"/>
                  </a:cubicBezTo>
                  <a:lnTo>
                    <a:pt x="0" y="2490497"/>
                  </a:lnTo>
                  <a:cubicBezTo>
                    <a:pt x="98766" y="1895161"/>
                    <a:pt x="32087" y="1586144"/>
                    <a:pt x="0" y="711585"/>
                  </a:cubicBezTo>
                  <a:close/>
                </a:path>
                <a:path w="9717761" h="4269423" stroke="0" extrusionOk="0">
                  <a:moveTo>
                    <a:pt x="0" y="711585"/>
                  </a:moveTo>
                  <a:cubicBezTo>
                    <a:pt x="16550" y="376269"/>
                    <a:pt x="275163" y="26398"/>
                    <a:pt x="711585" y="0"/>
                  </a:cubicBezTo>
                  <a:cubicBezTo>
                    <a:pt x="1163243" y="-28787"/>
                    <a:pt x="1339325" y="-23129"/>
                    <a:pt x="1619627" y="0"/>
                  </a:cubicBezTo>
                  <a:lnTo>
                    <a:pt x="1619627" y="0"/>
                  </a:lnTo>
                  <a:cubicBezTo>
                    <a:pt x="2176900" y="-11872"/>
                    <a:pt x="3154900" y="19314"/>
                    <a:pt x="4049067" y="0"/>
                  </a:cubicBezTo>
                  <a:cubicBezTo>
                    <a:pt x="5831678" y="25218"/>
                    <a:pt x="6976932" y="18585"/>
                    <a:pt x="9006176" y="0"/>
                  </a:cubicBezTo>
                  <a:cubicBezTo>
                    <a:pt x="9412619" y="-75686"/>
                    <a:pt x="9750735" y="268977"/>
                    <a:pt x="9717761" y="711585"/>
                  </a:cubicBezTo>
                  <a:cubicBezTo>
                    <a:pt x="9798054" y="1534474"/>
                    <a:pt x="9751928" y="2095806"/>
                    <a:pt x="9717761" y="2490497"/>
                  </a:cubicBezTo>
                  <a:lnTo>
                    <a:pt x="9717761" y="2490497"/>
                  </a:lnTo>
                  <a:cubicBezTo>
                    <a:pt x="9688280" y="2965000"/>
                    <a:pt x="9728786" y="3444421"/>
                    <a:pt x="9717761" y="3557853"/>
                  </a:cubicBezTo>
                  <a:cubicBezTo>
                    <a:pt x="9717761" y="3557849"/>
                    <a:pt x="9717761" y="3557843"/>
                    <a:pt x="9717761" y="3557838"/>
                  </a:cubicBezTo>
                  <a:cubicBezTo>
                    <a:pt x="9729125" y="4023107"/>
                    <a:pt x="9454506" y="4288089"/>
                    <a:pt x="9006176" y="4269423"/>
                  </a:cubicBezTo>
                  <a:cubicBezTo>
                    <a:pt x="7310891" y="4326149"/>
                    <a:pt x="4548781" y="4108608"/>
                    <a:pt x="4049067" y="4269423"/>
                  </a:cubicBezTo>
                  <a:cubicBezTo>
                    <a:pt x="2812837" y="4256432"/>
                    <a:pt x="1848490" y="4366585"/>
                    <a:pt x="1530936" y="4465091"/>
                  </a:cubicBezTo>
                  <a:cubicBezTo>
                    <a:pt x="1554839" y="4406674"/>
                    <a:pt x="1599265" y="4284449"/>
                    <a:pt x="1619627" y="4269423"/>
                  </a:cubicBezTo>
                  <a:cubicBezTo>
                    <a:pt x="1281991" y="4220604"/>
                    <a:pt x="883521" y="4257190"/>
                    <a:pt x="711585" y="4269423"/>
                  </a:cubicBezTo>
                  <a:cubicBezTo>
                    <a:pt x="264683" y="4245828"/>
                    <a:pt x="2195" y="3943274"/>
                    <a:pt x="0" y="3557838"/>
                  </a:cubicBezTo>
                  <a:cubicBezTo>
                    <a:pt x="0" y="3557845"/>
                    <a:pt x="0" y="3557848"/>
                    <a:pt x="0" y="3557853"/>
                  </a:cubicBezTo>
                  <a:cubicBezTo>
                    <a:pt x="-95902" y="3189220"/>
                    <a:pt x="12764" y="2753567"/>
                    <a:pt x="0" y="2490497"/>
                  </a:cubicBezTo>
                  <a:lnTo>
                    <a:pt x="0" y="2490497"/>
                  </a:lnTo>
                  <a:cubicBezTo>
                    <a:pt x="-138857" y="2130123"/>
                    <a:pt x="145587" y="1266443"/>
                    <a:pt x="0" y="71158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783999989">
                    <a:prstGeom prst="wedgeRoundRectCallout">
                      <a:avLst>
                        <a:gd name="adj1" fmla="val -34246"/>
                        <a:gd name="adj2" fmla="val 54583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FF84FB-5C67-4D46-9B4A-1A97B1B22ED7}"/>
                </a:ext>
              </a:extLst>
            </p:cNvPr>
            <p:cNvSpPr/>
            <p:nvPr/>
          </p:nvSpPr>
          <p:spPr>
            <a:xfrm>
              <a:off x="1801805" y="2573210"/>
              <a:ext cx="8588386" cy="2947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dirty="0" err="1"/>
                <a:t>한이음</a:t>
              </a:r>
              <a:r>
                <a:rPr lang="ko-KR" altLang="en-US" dirty="0"/>
                <a:t> 프로젝트를 통해 프로그래밍 언어 실력 향상과 더불어 프로젝트를 할 때 얼마나 세밀한 설계를 하느냐가 중요한 일인지 알게 되었습니다. 세부적이지 않은 설계는 일 진행에 있어서 나중에 걸림돌이 된다는 것을 배웠습니다. </a:t>
              </a:r>
              <a:endParaRPr lang="en-US" altLang="ko-KR" dirty="0"/>
            </a:p>
            <a:p>
              <a:pPr algn="just">
                <a:lnSpc>
                  <a:spcPct val="150000"/>
                </a:lnSpc>
              </a:pPr>
              <a:r>
                <a:rPr lang="ko-KR" altLang="en-US" dirty="0"/>
                <a:t>또한, 프로젝트를 하면서 시간과 구현기술에 따라 데이터베이스 등과 같은 개발 환경을 잘 선택해야 한다는 것을 진행하면서 느꼈습니다. 처음부터 모든 것을 다 구상해서 개발 하는 것 보다는 기본적인 방향대로 개발하면서 기능을 추가하는 것이 더 많은 것들을 담을 수 있다는 것을 알게 되었습니다.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26968E-57D9-4CC4-856D-E09DCFA9C087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21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453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>
            <a:extLst>
              <a:ext uri="{FF2B5EF4-FFF2-40B4-BE49-F238E27FC236}">
                <a16:creationId xmlns:a16="http://schemas.microsoft.com/office/drawing/2014/main" id="{C17B3368-5996-4F2E-84E0-3D5E664EC658}"/>
              </a:ext>
            </a:extLst>
          </p:cNvPr>
          <p:cNvSpPr/>
          <p:nvPr/>
        </p:nvSpPr>
        <p:spPr>
          <a:xfrm>
            <a:off x="1641211" y="542634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8FD5967-B2CC-4E70-8FE0-DDE9DAD05755}"/>
              </a:ext>
            </a:extLst>
          </p:cNvPr>
          <p:cNvSpPr/>
          <p:nvPr/>
        </p:nvSpPr>
        <p:spPr>
          <a:xfrm>
            <a:off x="2080084" y="261424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786FA8A-49BE-402F-8951-C1C3CE3C0A9F}"/>
              </a:ext>
            </a:extLst>
          </p:cNvPr>
          <p:cNvSpPr/>
          <p:nvPr/>
        </p:nvSpPr>
        <p:spPr>
          <a:xfrm>
            <a:off x="3344154" y="1529354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E10FC6C-0482-48F8-9A56-675ED153427E}"/>
              </a:ext>
            </a:extLst>
          </p:cNvPr>
          <p:cNvSpPr/>
          <p:nvPr/>
        </p:nvSpPr>
        <p:spPr>
          <a:xfrm>
            <a:off x="3118738" y="3918051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ABAFE94-FB73-42E2-894C-0EB28FB88011}"/>
              </a:ext>
            </a:extLst>
          </p:cNvPr>
          <p:cNvSpPr/>
          <p:nvPr/>
        </p:nvSpPr>
        <p:spPr>
          <a:xfrm>
            <a:off x="304071" y="292506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4F3177D-9052-4E03-931A-F4496EAA502F}"/>
              </a:ext>
            </a:extLst>
          </p:cNvPr>
          <p:cNvSpPr/>
          <p:nvPr/>
        </p:nvSpPr>
        <p:spPr>
          <a:xfrm>
            <a:off x="1107001" y="2839396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B2E2767-D6BD-4E93-A09A-A9CCEAFDE57A}"/>
              </a:ext>
            </a:extLst>
          </p:cNvPr>
          <p:cNvSpPr/>
          <p:nvPr/>
        </p:nvSpPr>
        <p:spPr>
          <a:xfrm>
            <a:off x="4212614" y="957230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B412225-37DF-4A75-AB23-E9523D54E8FF}"/>
              </a:ext>
            </a:extLst>
          </p:cNvPr>
          <p:cNvSpPr/>
          <p:nvPr/>
        </p:nvSpPr>
        <p:spPr>
          <a:xfrm>
            <a:off x="4097772" y="2797572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AE68526-8BDD-4DE0-910E-E04F46662853}"/>
              </a:ext>
            </a:extLst>
          </p:cNvPr>
          <p:cNvSpPr/>
          <p:nvPr/>
        </p:nvSpPr>
        <p:spPr>
          <a:xfrm>
            <a:off x="5988489" y="1790360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404D9FF-7F18-4210-9437-1BBCCEC65D78}"/>
              </a:ext>
            </a:extLst>
          </p:cNvPr>
          <p:cNvSpPr/>
          <p:nvPr/>
        </p:nvSpPr>
        <p:spPr>
          <a:xfrm>
            <a:off x="7910253" y="3387512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3FE9CED-EF8A-445D-A82D-D0EFA388B58A}"/>
              </a:ext>
            </a:extLst>
          </p:cNvPr>
          <p:cNvSpPr/>
          <p:nvPr/>
        </p:nvSpPr>
        <p:spPr>
          <a:xfrm>
            <a:off x="6630093" y="3451521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FAAD3F9-013D-4326-BF92-2D75FFE2F5AC}"/>
              </a:ext>
            </a:extLst>
          </p:cNvPr>
          <p:cNvSpPr/>
          <p:nvPr/>
        </p:nvSpPr>
        <p:spPr>
          <a:xfrm>
            <a:off x="7767759" y="2039022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A0C0AF5-C135-4EBD-8E78-AA37259E03DB}"/>
              </a:ext>
            </a:extLst>
          </p:cNvPr>
          <p:cNvSpPr/>
          <p:nvPr/>
        </p:nvSpPr>
        <p:spPr>
          <a:xfrm>
            <a:off x="7044621" y="37263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49A6918-3B2E-4C28-878A-390124B81353}"/>
              </a:ext>
            </a:extLst>
          </p:cNvPr>
          <p:cNvSpPr/>
          <p:nvPr/>
        </p:nvSpPr>
        <p:spPr>
          <a:xfrm>
            <a:off x="342255" y="142876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2A78C35-EB91-467F-9206-FFFB5D97E448}"/>
              </a:ext>
            </a:extLst>
          </p:cNvPr>
          <p:cNvSpPr/>
          <p:nvPr/>
        </p:nvSpPr>
        <p:spPr>
          <a:xfrm>
            <a:off x="9274774" y="1118458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F1281AB-EA22-44CB-8D60-41D7DBFC1D30}"/>
              </a:ext>
            </a:extLst>
          </p:cNvPr>
          <p:cNvSpPr/>
          <p:nvPr/>
        </p:nvSpPr>
        <p:spPr>
          <a:xfrm>
            <a:off x="8985492" y="457618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E5658BC-80EA-4C5B-841F-EC16C2F4D66E}"/>
              </a:ext>
            </a:extLst>
          </p:cNvPr>
          <p:cNvSpPr/>
          <p:nvPr/>
        </p:nvSpPr>
        <p:spPr>
          <a:xfrm>
            <a:off x="5664356" y="782539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42A6896-B531-4083-A0B8-C31FFF8D133D}"/>
              </a:ext>
            </a:extLst>
          </p:cNvPr>
          <p:cNvSpPr/>
          <p:nvPr/>
        </p:nvSpPr>
        <p:spPr>
          <a:xfrm>
            <a:off x="9738841" y="2151951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4FED62F-4197-4C24-880E-44109063B2B8}"/>
              </a:ext>
            </a:extLst>
          </p:cNvPr>
          <p:cNvSpPr/>
          <p:nvPr/>
        </p:nvSpPr>
        <p:spPr>
          <a:xfrm>
            <a:off x="5259611" y="3966633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9CB9532-AC54-4C42-B2B8-93DE26539BC3}"/>
              </a:ext>
            </a:extLst>
          </p:cNvPr>
          <p:cNvSpPr/>
          <p:nvPr/>
        </p:nvSpPr>
        <p:spPr>
          <a:xfrm>
            <a:off x="4342916" y="243188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4107924-73C7-40EB-A4D0-3E258BB6C058}"/>
              </a:ext>
            </a:extLst>
          </p:cNvPr>
          <p:cNvSpPr/>
          <p:nvPr/>
        </p:nvSpPr>
        <p:spPr>
          <a:xfrm>
            <a:off x="5268746" y="2265782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A9B3AE2-54A4-43CE-9586-AA2ABBB5740C}"/>
              </a:ext>
            </a:extLst>
          </p:cNvPr>
          <p:cNvSpPr/>
          <p:nvPr/>
        </p:nvSpPr>
        <p:spPr>
          <a:xfrm>
            <a:off x="9449008" y="3208083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E2ECE-EFD8-4C5B-808E-4AAEAA4823F3}"/>
              </a:ext>
            </a:extLst>
          </p:cNvPr>
          <p:cNvSpPr txBox="1"/>
          <p:nvPr/>
        </p:nvSpPr>
        <p:spPr>
          <a:xfrm>
            <a:off x="2885485" y="4949065"/>
            <a:ext cx="6421029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최지희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이가연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김기찬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멘토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전종운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3A6714E-A853-4427-9DEE-BF1828EDA8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541030" y="3940485"/>
                </a:moveTo>
                <a:lnTo>
                  <a:pt x="6124529" y="3940485"/>
                </a:lnTo>
                <a:lnTo>
                  <a:pt x="6124529" y="4024452"/>
                </a:lnTo>
                <a:lnTo>
                  <a:pt x="5541030" y="4024452"/>
                </a:lnTo>
                <a:close/>
                <a:moveTo>
                  <a:pt x="2622111" y="3832325"/>
                </a:moveTo>
                <a:lnTo>
                  <a:pt x="3209880" y="3832325"/>
                </a:lnTo>
                <a:lnTo>
                  <a:pt x="3209880" y="4017336"/>
                </a:lnTo>
                <a:lnTo>
                  <a:pt x="2622111" y="4017336"/>
                </a:lnTo>
                <a:close/>
                <a:moveTo>
                  <a:pt x="9625525" y="3820939"/>
                </a:moveTo>
                <a:lnTo>
                  <a:pt x="9625525" y="4047223"/>
                </a:lnTo>
                <a:lnTo>
                  <a:pt x="9851808" y="4047223"/>
                </a:lnTo>
                <a:lnTo>
                  <a:pt x="9851808" y="3820939"/>
                </a:lnTo>
                <a:close/>
                <a:moveTo>
                  <a:pt x="5330401" y="3671506"/>
                </a:moveTo>
                <a:lnTo>
                  <a:pt x="5330401" y="4209464"/>
                </a:lnTo>
                <a:lnTo>
                  <a:pt x="5541030" y="4209464"/>
                </a:lnTo>
                <a:lnTo>
                  <a:pt x="5541030" y="4179578"/>
                </a:lnTo>
                <a:lnTo>
                  <a:pt x="6124529" y="4179578"/>
                </a:lnTo>
                <a:lnTo>
                  <a:pt x="6124529" y="4209464"/>
                </a:lnTo>
                <a:lnTo>
                  <a:pt x="6335158" y="4209464"/>
                </a:lnTo>
                <a:lnTo>
                  <a:pt x="6335158" y="3748358"/>
                </a:lnTo>
                <a:cubicBezTo>
                  <a:pt x="6335158" y="3740767"/>
                  <a:pt x="6336581" y="3732703"/>
                  <a:pt x="6339428" y="3724164"/>
                </a:cubicBezTo>
                <a:cubicBezTo>
                  <a:pt x="6341325" y="3719420"/>
                  <a:pt x="6344172" y="3713253"/>
                  <a:pt x="6347967" y="3705663"/>
                </a:cubicBezTo>
                <a:cubicBezTo>
                  <a:pt x="6355557" y="3691431"/>
                  <a:pt x="6356031" y="3682417"/>
                  <a:pt x="6349390" y="3678622"/>
                </a:cubicBezTo>
                <a:cubicBezTo>
                  <a:pt x="6339902" y="3673878"/>
                  <a:pt x="6311439" y="3671506"/>
                  <a:pt x="6264000" y="3671506"/>
                </a:cubicBezTo>
                <a:lnTo>
                  <a:pt x="6124529" y="3671506"/>
                </a:lnTo>
                <a:lnTo>
                  <a:pt x="6124529" y="3786783"/>
                </a:lnTo>
                <a:lnTo>
                  <a:pt x="5541030" y="3786783"/>
                </a:lnTo>
                <a:lnTo>
                  <a:pt x="5541030" y="3746934"/>
                </a:lnTo>
                <a:cubicBezTo>
                  <a:pt x="5541030" y="3738395"/>
                  <a:pt x="5541979" y="3729856"/>
                  <a:pt x="5543876" y="3721317"/>
                </a:cubicBezTo>
                <a:cubicBezTo>
                  <a:pt x="5545774" y="3716573"/>
                  <a:pt x="5548621" y="3710406"/>
                  <a:pt x="5552416" y="3702816"/>
                </a:cubicBezTo>
                <a:cubicBezTo>
                  <a:pt x="5558108" y="3689533"/>
                  <a:pt x="5557634" y="3680994"/>
                  <a:pt x="5550992" y="3677199"/>
                </a:cubicBezTo>
                <a:cubicBezTo>
                  <a:pt x="5541504" y="3673404"/>
                  <a:pt x="5513515" y="3671506"/>
                  <a:pt x="5467025" y="3671506"/>
                </a:cubicBezTo>
                <a:close/>
                <a:moveTo>
                  <a:pt x="2411482" y="3671506"/>
                </a:moveTo>
                <a:lnTo>
                  <a:pt x="2411482" y="4209464"/>
                </a:lnTo>
                <a:lnTo>
                  <a:pt x="2622111" y="4209464"/>
                </a:lnTo>
                <a:lnTo>
                  <a:pt x="2622111" y="4178155"/>
                </a:lnTo>
                <a:lnTo>
                  <a:pt x="3209880" y="4178155"/>
                </a:lnTo>
                <a:lnTo>
                  <a:pt x="3209880" y="4209464"/>
                </a:lnTo>
                <a:lnTo>
                  <a:pt x="3420508" y="4209464"/>
                </a:lnTo>
                <a:lnTo>
                  <a:pt x="3420508" y="3671506"/>
                </a:lnTo>
                <a:close/>
                <a:moveTo>
                  <a:pt x="5616458" y="3362679"/>
                </a:moveTo>
                <a:cubicBezTo>
                  <a:pt x="5664846" y="3362679"/>
                  <a:pt x="5702797" y="3370743"/>
                  <a:pt x="5730312" y="3386873"/>
                </a:cubicBezTo>
                <a:cubicBezTo>
                  <a:pt x="5754980" y="3401105"/>
                  <a:pt x="5767314" y="3421029"/>
                  <a:pt x="5767314" y="3446646"/>
                </a:cubicBezTo>
                <a:cubicBezTo>
                  <a:pt x="5767314" y="3473212"/>
                  <a:pt x="5754980" y="3494085"/>
                  <a:pt x="5730312" y="3509265"/>
                </a:cubicBezTo>
                <a:cubicBezTo>
                  <a:pt x="5703746" y="3526343"/>
                  <a:pt x="5665795" y="3534882"/>
                  <a:pt x="5616458" y="3534882"/>
                </a:cubicBezTo>
                <a:cubicBezTo>
                  <a:pt x="5570917" y="3534882"/>
                  <a:pt x="5535812" y="3526343"/>
                  <a:pt x="5511144" y="3509265"/>
                </a:cubicBezTo>
                <a:cubicBezTo>
                  <a:pt x="5488373" y="3493136"/>
                  <a:pt x="5476987" y="3472263"/>
                  <a:pt x="5476987" y="3446646"/>
                </a:cubicBezTo>
                <a:cubicBezTo>
                  <a:pt x="5476987" y="3421977"/>
                  <a:pt x="5488373" y="3402053"/>
                  <a:pt x="5511144" y="3386873"/>
                </a:cubicBezTo>
                <a:cubicBezTo>
                  <a:pt x="5536761" y="3370743"/>
                  <a:pt x="5571865" y="3362679"/>
                  <a:pt x="5616458" y="3362679"/>
                </a:cubicBezTo>
                <a:close/>
                <a:moveTo>
                  <a:pt x="5616458" y="3228901"/>
                </a:moveTo>
                <a:cubicBezTo>
                  <a:pt x="5505451" y="3228901"/>
                  <a:pt x="5417689" y="3250723"/>
                  <a:pt x="5353172" y="3294367"/>
                </a:cubicBezTo>
                <a:cubicBezTo>
                  <a:pt x="5295296" y="3335164"/>
                  <a:pt x="5266358" y="3385450"/>
                  <a:pt x="5266358" y="3445223"/>
                </a:cubicBezTo>
                <a:cubicBezTo>
                  <a:pt x="5266358" y="3505944"/>
                  <a:pt x="5295296" y="3557179"/>
                  <a:pt x="5353172" y="3598925"/>
                </a:cubicBezTo>
                <a:cubicBezTo>
                  <a:pt x="5417689" y="3644466"/>
                  <a:pt x="5505451" y="3667237"/>
                  <a:pt x="5616458" y="3667237"/>
                </a:cubicBezTo>
                <a:cubicBezTo>
                  <a:pt x="5730312" y="3667237"/>
                  <a:pt x="5820446" y="3644466"/>
                  <a:pt x="5886860" y="3598925"/>
                </a:cubicBezTo>
                <a:cubicBezTo>
                  <a:pt x="5946633" y="3558127"/>
                  <a:pt x="5976520" y="3506893"/>
                  <a:pt x="5976520" y="3445223"/>
                </a:cubicBezTo>
                <a:cubicBezTo>
                  <a:pt x="5976520" y="3384501"/>
                  <a:pt x="5946633" y="3334215"/>
                  <a:pt x="5886860" y="3294367"/>
                </a:cubicBezTo>
                <a:cubicBezTo>
                  <a:pt x="5820446" y="3250723"/>
                  <a:pt x="5730312" y="3228901"/>
                  <a:pt x="5616458" y="3228901"/>
                </a:cubicBezTo>
                <a:close/>
                <a:moveTo>
                  <a:pt x="5193777" y="3042466"/>
                </a:moveTo>
                <a:lnTo>
                  <a:pt x="5193777" y="3196168"/>
                </a:lnTo>
                <a:lnTo>
                  <a:pt x="6047678" y="3196168"/>
                </a:lnTo>
                <a:lnTo>
                  <a:pt x="6047678" y="3042466"/>
                </a:lnTo>
                <a:close/>
                <a:moveTo>
                  <a:pt x="8122659" y="2959922"/>
                </a:moveTo>
                <a:lnTo>
                  <a:pt x="8122659" y="3926254"/>
                </a:lnTo>
                <a:lnTo>
                  <a:pt x="8297708" y="3926254"/>
                </a:lnTo>
                <a:cubicBezTo>
                  <a:pt x="8394484" y="3926254"/>
                  <a:pt x="8502644" y="3920087"/>
                  <a:pt x="8622191" y="3907752"/>
                </a:cubicBezTo>
                <a:cubicBezTo>
                  <a:pt x="8740788" y="3896367"/>
                  <a:pt x="8851795" y="3881187"/>
                  <a:pt x="8955212" y="3862211"/>
                </a:cubicBezTo>
                <a:lnTo>
                  <a:pt x="8935288" y="3684315"/>
                </a:lnTo>
                <a:cubicBezTo>
                  <a:pt x="8848000" y="3700444"/>
                  <a:pt x="8753597" y="3713253"/>
                  <a:pt x="8652077" y="3722741"/>
                </a:cubicBezTo>
                <a:cubicBezTo>
                  <a:pt x="8555302" y="3732228"/>
                  <a:pt x="8468014" y="3736972"/>
                  <a:pt x="8390214" y="3736972"/>
                </a:cubicBezTo>
                <a:lnTo>
                  <a:pt x="8333288" y="3736972"/>
                </a:lnTo>
                <a:lnTo>
                  <a:pt x="8333288" y="3137818"/>
                </a:lnTo>
                <a:lnTo>
                  <a:pt x="8842782" y="3137818"/>
                </a:lnTo>
                <a:lnTo>
                  <a:pt x="8842782" y="2959922"/>
                </a:lnTo>
                <a:close/>
                <a:moveTo>
                  <a:pt x="6653948" y="2948537"/>
                </a:moveTo>
                <a:lnTo>
                  <a:pt x="6653948" y="3926254"/>
                </a:lnTo>
                <a:lnTo>
                  <a:pt x="6821882" y="3926254"/>
                </a:lnTo>
                <a:cubicBezTo>
                  <a:pt x="6916760" y="3925305"/>
                  <a:pt x="7013536" y="3920561"/>
                  <a:pt x="7112209" y="3912022"/>
                </a:cubicBezTo>
                <a:cubicBezTo>
                  <a:pt x="7228908" y="3902534"/>
                  <a:pt x="7357468" y="3887354"/>
                  <a:pt x="7497887" y="3866481"/>
                </a:cubicBezTo>
                <a:lnTo>
                  <a:pt x="7479386" y="3685738"/>
                </a:lnTo>
                <a:cubicBezTo>
                  <a:pt x="7392098" y="3703765"/>
                  <a:pt x="7293425" y="3717522"/>
                  <a:pt x="7183367" y="3727010"/>
                </a:cubicBezTo>
                <a:cubicBezTo>
                  <a:pt x="7095131" y="3734600"/>
                  <a:pt x="7014959" y="3738395"/>
                  <a:pt x="6942851" y="3738395"/>
                </a:cubicBezTo>
                <a:lnTo>
                  <a:pt x="6864577" y="3738395"/>
                </a:lnTo>
                <a:lnTo>
                  <a:pt x="6864577" y="3045312"/>
                </a:lnTo>
                <a:cubicBezTo>
                  <a:pt x="6864577" y="3034876"/>
                  <a:pt x="6865526" y="3024913"/>
                  <a:pt x="6867424" y="3015425"/>
                </a:cubicBezTo>
                <a:cubicBezTo>
                  <a:pt x="6869321" y="3009733"/>
                  <a:pt x="6871693" y="3002143"/>
                  <a:pt x="6874539" y="2992655"/>
                </a:cubicBezTo>
                <a:cubicBezTo>
                  <a:pt x="6881181" y="2973679"/>
                  <a:pt x="6880706" y="2961819"/>
                  <a:pt x="6873116" y="2957076"/>
                </a:cubicBezTo>
                <a:cubicBezTo>
                  <a:pt x="6861731" y="2951383"/>
                  <a:pt x="6828998" y="2948537"/>
                  <a:pt x="6774918" y="2948537"/>
                </a:cubicBezTo>
                <a:close/>
                <a:moveTo>
                  <a:pt x="4018240" y="2925766"/>
                </a:moveTo>
                <a:cubicBezTo>
                  <a:pt x="4018240" y="3155370"/>
                  <a:pt x="3985032" y="3351768"/>
                  <a:pt x="3918618" y="3514958"/>
                </a:cubicBezTo>
                <a:cubicBezTo>
                  <a:pt x="3855998" y="3671506"/>
                  <a:pt x="3764441" y="3793899"/>
                  <a:pt x="3643946" y="3882135"/>
                </a:cubicBezTo>
                <a:cubicBezTo>
                  <a:pt x="3668614" y="3899213"/>
                  <a:pt x="3696129" y="3920087"/>
                  <a:pt x="3726490" y="3944755"/>
                </a:cubicBezTo>
                <a:cubicBezTo>
                  <a:pt x="3756851" y="3968474"/>
                  <a:pt x="3782942" y="3990771"/>
                  <a:pt x="3804764" y="4011644"/>
                </a:cubicBezTo>
                <a:cubicBezTo>
                  <a:pt x="3875923" y="3957563"/>
                  <a:pt x="3940914" y="3879289"/>
                  <a:pt x="3999738" y="3776821"/>
                </a:cubicBezTo>
                <a:cubicBezTo>
                  <a:pt x="4047177" y="3694277"/>
                  <a:pt x="4081333" y="3615528"/>
                  <a:pt x="4102206" y="3540575"/>
                </a:cubicBezTo>
                <a:cubicBezTo>
                  <a:pt x="4114541" y="3605092"/>
                  <a:pt x="4152018" y="3686687"/>
                  <a:pt x="4214637" y="3785360"/>
                </a:cubicBezTo>
                <a:cubicBezTo>
                  <a:pt x="4281051" y="3889726"/>
                  <a:pt x="4346043" y="3964679"/>
                  <a:pt x="4409611" y="4010221"/>
                </a:cubicBezTo>
                <a:cubicBezTo>
                  <a:pt x="4428586" y="3987450"/>
                  <a:pt x="4454678" y="3961359"/>
                  <a:pt x="4487885" y="3931946"/>
                </a:cubicBezTo>
                <a:cubicBezTo>
                  <a:pt x="4518246" y="3905381"/>
                  <a:pt x="4547184" y="3882610"/>
                  <a:pt x="4574698" y="3863634"/>
                </a:cubicBezTo>
                <a:cubicBezTo>
                  <a:pt x="4477923" y="3811451"/>
                  <a:pt x="4391584" y="3718945"/>
                  <a:pt x="4315682" y="3586116"/>
                </a:cubicBezTo>
                <a:cubicBezTo>
                  <a:pt x="4243574" y="3458980"/>
                  <a:pt x="4207521" y="3345601"/>
                  <a:pt x="4207521" y="3245979"/>
                </a:cubicBezTo>
                <a:cubicBezTo>
                  <a:pt x="4207521" y="3191898"/>
                  <a:pt x="4207995" y="3148729"/>
                  <a:pt x="4208944" y="3116471"/>
                </a:cubicBezTo>
                <a:cubicBezTo>
                  <a:pt x="4210842" y="3080417"/>
                  <a:pt x="4214637" y="3051953"/>
                  <a:pt x="4220329" y="3031080"/>
                </a:cubicBezTo>
                <a:cubicBezTo>
                  <a:pt x="4221278" y="3022542"/>
                  <a:pt x="4223651" y="3014002"/>
                  <a:pt x="4227446" y="3005463"/>
                </a:cubicBezTo>
                <a:cubicBezTo>
                  <a:pt x="4229343" y="3000720"/>
                  <a:pt x="4232663" y="2993604"/>
                  <a:pt x="4237407" y="2984116"/>
                </a:cubicBezTo>
                <a:cubicBezTo>
                  <a:pt x="4248793" y="2961345"/>
                  <a:pt x="4250690" y="2946639"/>
                  <a:pt x="4243100" y="2939998"/>
                </a:cubicBezTo>
                <a:cubicBezTo>
                  <a:pt x="4231715" y="2930510"/>
                  <a:pt x="4196610" y="2925766"/>
                  <a:pt x="4137786" y="2925766"/>
                </a:cubicBezTo>
                <a:close/>
                <a:moveTo>
                  <a:pt x="2324669" y="2912957"/>
                </a:moveTo>
                <a:lnTo>
                  <a:pt x="2324669" y="3090854"/>
                </a:lnTo>
                <a:lnTo>
                  <a:pt x="2774390" y="3090854"/>
                </a:lnTo>
                <a:cubicBezTo>
                  <a:pt x="2774390" y="3121214"/>
                  <a:pt x="2760632" y="3156794"/>
                  <a:pt x="2733118" y="3197591"/>
                </a:cubicBezTo>
                <a:cubicBezTo>
                  <a:pt x="2706552" y="3238389"/>
                  <a:pt x="2670024" y="3277763"/>
                  <a:pt x="2623534" y="3315714"/>
                </a:cubicBezTo>
                <a:cubicBezTo>
                  <a:pt x="2574197" y="3355563"/>
                  <a:pt x="2520117" y="3387821"/>
                  <a:pt x="2461293" y="3412490"/>
                </a:cubicBezTo>
                <a:cubicBezTo>
                  <a:pt x="2394878" y="3440953"/>
                  <a:pt x="2327989" y="3458031"/>
                  <a:pt x="2260626" y="3463724"/>
                </a:cubicBezTo>
                <a:cubicBezTo>
                  <a:pt x="2286243" y="3491238"/>
                  <a:pt x="2310436" y="3520651"/>
                  <a:pt x="2333208" y="3551960"/>
                </a:cubicBezTo>
                <a:cubicBezTo>
                  <a:pt x="2353132" y="3580424"/>
                  <a:pt x="2371633" y="3609361"/>
                  <a:pt x="2388711" y="3638774"/>
                </a:cubicBezTo>
                <a:cubicBezTo>
                  <a:pt x="2605981" y="3573308"/>
                  <a:pt x="2770120" y="3473686"/>
                  <a:pt x="2881127" y="3339908"/>
                </a:cubicBezTo>
                <a:cubicBezTo>
                  <a:pt x="2982647" y="3217516"/>
                  <a:pt x="3033406" y="3075199"/>
                  <a:pt x="3033406" y="2912957"/>
                </a:cubicBezTo>
                <a:close/>
                <a:moveTo>
                  <a:pt x="5408675" y="2851761"/>
                </a:moveTo>
                <a:lnTo>
                  <a:pt x="5408675" y="3004040"/>
                </a:lnTo>
                <a:lnTo>
                  <a:pt x="5835626" y="3004040"/>
                </a:lnTo>
                <a:lnTo>
                  <a:pt x="5835626" y="2851761"/>
                </a:lnTo>
                <a:close/>
                <a:moveTo>
                  <a:pt x="9039179" y="2843222"/>
                </a:moveTo>
                <a:lnTo>
                  <a:pt x="9039179" y="4209464"/>
                </a:lnTo>
                <a:lnTo>
                  <a:pt x="9249808" y="4209464"/>
                </a:lnTo>
                <a:lnTo>
                  <a:pt x="9249808" y="3624542"/>
                </a:lnTo>
                <a:lnTo>
                  <a:pt x="9430551" y="3624542"/>
                </a:lnTo>
                <a:lnTo>
                  <a:pt x="9430551" y="3439530"/>
                </a:lnTo>
                <a:lnTo>
                  <a:pt x="9249808" y="3439530"/>
                </a:lnTo>
                <a:lnTo>
                  <a:pt x="9249808" y="2962768"/>
                </a:lnTo>
                <a:cubicBezTo>
                  <a:pt x="9249808" y="2948537"/>
                  <a:pt x="9251231" y="2934779"/>
                  <a:pt x="9254078" y="2921496"/>
                </a:cubicBezTo>
                <a:cubicBezTo>
                  <a:pt x="9256924" y="2913906"/>
                  <a:pt x="9260719" y="2903470"/>
                  <a:pt x="9265463" y="2890187"/>
                </a:cubicBezTo>
                <a:cubicBezTo>
                  <a:pt x="9274002" y="2870262"/>
                  <a:pt x="9274002" y="2857928"/>
                  <a:pt x="9265463" y="2853184"/>
                </a:cubicBezTo>
                <a:cubicBezTo>
                  <a:pt x="9253129" y="2846543"/>
                  <a:pt x="9217075" y="2843222"/>
                  <a:pt x="9157302" y="2843222"/>
                </a:cubicBezTo>
                <a:close/>
                <a:moveTo>
                  <a:pt x="7644474" y="2843222"/>
                </a:moveTo>
                <a:lnTo>
                  <a:pt x="7644474" y="4209464"/>
                </a:lnTo>
                <a:lnTo>
                  <a:pt x="7855103" y="4209464"/>
                </a:lnTo>
                <a:lnTo>
                  <a:pt x="7855103" y="2938575"/>
                </a:lnTo>
                <a:cubicBezTo>
                  <a:pt x="7855103" y="2927189"/>
                  <a:pt x="7856526" y="2915804"/>
                  <a:pt x="7859372" y="2904419"/>
                </a:cubicBezTo>
                <a:cubicBezTo>
                  <a:pt x="7860321" y="2898726"/>
                  <a:pt x="7862693" y="2890661"/>
                  <a:pt x="7866488" y="2880225"/>
                </a:cubicBezTo>
                <a:cubicBezTo>
                  <a:pt x="7873130" y="2864095"/>
                  <a:pt x="7872655" y="2854133"/>
                  <a:pt x="7865065" y="2850338"/>
                </a:cubicBezTo>
                <a:cubicBezTo>
                  <a:pt x="7854628" y="2845594"/>
                  <a:pt x="7823319" y="2843222"/>
                  <a:pt x="7771136" y="2843222"/>
                </a:cubicBezTo>
                <a:close/>
                <a:moveTo>
                  <a:pt x="6124529" y="2843222"/>
                </a:moveTo>
                <a:lnTo>
                  <a:pt x="6124529" y="3667237"/>
                </a:lnTo>
                <a:lnTo>
                  <a:pt x="6335158" y="3667237"/>
                </a:lnTo>
                <a:lnTo>
                  <a:pt x="6335158" y="3469416"/>
                </a:lnTo>
                <a:lnTo>
                  <a:pt x="6515901" y="3469416"/>
                </a:lnTo>
                <a:lnTo>
                  <a:pt x="6515901" y="3282981"/>
                </a:lnTo>
                <a:lnTo>
                  <a:pt x="6335158" y="3282981"/>
                </a:lnTo>
                <a:lnTo>
                  <a:pt x="6335158" y="2962768"/>
                </a:lnTo>
                <a:cubicBezTo>
                  <a:pt x="6335158" y="2949485"/>
                  <a:pt x="6336581" y="2936677"/>
                  <a:pt x="6339428" y="2924343"/>
                </a:cubicBezTo>
                <a:cubicBezTo>
                  <a:pt x="6341325" y="2916753"/>
                  <a:pt x="6344646" y="2906790"/>
                  <a:pt x="6349390" y="2894456"/>
                </a:cubicBezTo>
                <a:cubicBezTo>
                  <a:pt x="6354134" y="2882122"/>
                  <a:pt x="6356506" y="2873583"/>
                  <a:pt x="6356506" y="2868839"/>
                </a:cubicBezTo>
                <a:cubicBezTo>
                  <a:pt x="6356506" y="2862198"/>
                  <a:pt x="6353185" y="2856979"/>
                  <a:pt x="6346544" y="2853184"/>
                </a:cubicBezTo>
                <a:cubicBezTo>
                  <a:pt x="6338953" y="2849389"/>
                  <a:pt x="6325671" y="2846543"/>
                  <a:pt x="6306695" y="2844645"/>
                </a:cubicBezTo>
                <a:cubicBezTo>
                  <a:pt x="6287719" y="2843696"/>
                  <a:pt x="6259730" y="2843222"/>
                  <a:pt x="6222728" y="2843222"/>
                </a:cubicBezTo>
                <a:close/>
                <a:moveTo>
                  <a:pt x="4667204" y="2843222"/>
                </a:moveTo>
                <a:lnTo>
                  <a:pt x="4667204" y="4209464"/>
                </a:lnTo>
                <a:lnTo>
                  <a:pt x="4877834" y="4209464"/>
                </a:lnTo>
                <a:lnTo>
                  <a:pt x="4877834" y="3624542"/>
                </a:lnTo>
                <a:lnTo>
                  <a:pt x="5058576" y="3624542"/>
                </a:lnTo>
                <a:lnTo>
                  <a:pt x="5058576" y="3439530"/>
                </a:lnTo>
                <a:lnTo>
                  <a:pt x="4877834" y="3439530"/>
                </a:lnTo>
                <a:lnTo>
                  <a:pt x="4877834" y="2962768"/>
                </a:lnTo>
                <a:cubicBezTo>
                  <a:pt x="4877834" y="2948537"/>
                  <a:pt x="4879256" y="2934779"/>
                  <a:pt x="4882103" y="2921496"/>
                </a:cubicBezTo>
                <a:cubicBezTo>
                  <a:pt x="4884949" y="2913906"/>
                  <a:pt x="4888744" y="2903470"/>
                  <a:pt x="4893488" y="2890187"/>
                </a:cubicBezTo>
                <a:cubicBezTo>
                  <a:pt x="4902027" y="2870262"/>
                  <a:pt x="4902027" y="2857928"/>
                  <a:pt x="4893488" y="2853184"/>
                </a:cubicBezTo>
                <a:cubicBezTo>
                  <a:pt x="4881154" y="2846543"/>
                  <a:pt x="4845100" y="2843222"/>
                  <a:pt x="4785327" y="2843222"/>
                </a:cubicBezTo>
                <a:close/>
                <a:moveTo>
                  <a:pt x="3209880" y="2843222"/>
                </a:moveTo>
                <a:lnTo>
                  <a:pt x="3209880" y="3617426"/>
                </a:lnTo>
                <a:lnTo>
                  <a:pt x="3420508" y="3617426"/>
                </a:lnTo>
                <a:lnTo>
                  <a:pt x="3420508" y="3391142"/>
                </a:lnTo>
                <a:lnTo>
                  <a:pt x="3601251" y="3391142"/>
                </a:lnTo>
                <a:lnTo>
                  <a:pt x="3601251" y="3206130"/>
                </a:lnTo>
                <a:lnTo>
                  <a:pt x="3420508" y="3206130"/>
                </a:lnTo>
                <a:lnTo>
                  <a:pt x="3420508" y="2962768"/>
                </a:lnTo>
                <a:cubicBezTo>
                  <a:pt x="3420508" y="2949485"/>
                  <a:pt x="3421932" y="2936677"/>
                  <a:pt x="3424778" y="2924343"/>
                </a:cubicBezTo>
                <a:cubicBezTo>
                  <a:pt x="3426676" y="2916753"/>
                  <a:pt x="3429996" y="2906790"/>
                  <a:pt x="3434740" y="2894456"/>
                </a:cubicBezTo>
                <a:cubicBezTo>
                  <a:pt x="3439484" y="2882122"/>
                  <a:pt x="3441856" y="2873583"/>
                  <a:pt x="3441856" y="2868839"/>
                </a:cubicBezTo>
                <a:cubicBezTo>
                  <a:pt x="3441856" y="2862198"/>
                  <a:pt x="3438536" y="2856979"/>
                  <a:pt x="3431894" y="2853184"/>
                </a:cubicBezTo>
                <a:cubicBezTo>
                  <a:pt x="3424304" y="2849389"/>
                  <a:pt x="3411020" y="2846543"/>
                  <a:pt x="3392045" y="2844645"/>
                </a:cubicBezTo>
                <a:cubicBezTo>
                  <a:pt x="3373069" y="2843696"/>
                  <a:pt x="3345081" y="2843222"/>
                  <a:pt x="3308078" y="284322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ADAAAA-75DA-4006-9D3B-72761E6FCFD8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22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074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>
            <a:extLst>
              <a:ext uri="{FF2B5EF4-FFF2-40B4-BE49-F238E27FC236}">
                <a16:creationId xmlns:a16="http://schemas.microsoft.com/office/drawing/2014/main" id="{C17B3368-5996-4F2E-84E0-3D5E664EC658}"/>
              </a:ext>
            </a:extLst>
          </p:cNvPr>
          <p:cNvSpPr/>
          <p:nvPr/>
        </p:nvSpPr>
        <p:spPr>
          <a:xfrm>
            <a:off x="-3165814" y="48610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8FD5967-B2CC-4E70-8FE0-DDE9DAD05755}"/>
              </a:ext>
            </a:extLst>
          </p:cNvPr>
          <p:cNvSpPr/>
          <p:nvPr/>
        </p:nvSpPr>
        <p:spPr>
          <a:xfrm>
            <a:off x="-2757382" y="2555816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786FA8A-49BE-402F-8951-C1C3CE3C0A9F}"/>
              </a:ext>
            </a:extLst>
          </p:cNvPr>
          <p:cNvSpPr/>
          <p:nvPr/>
        </p:nvSpPr>
        <p:spPr>
          <a:xfrm>
            <a:off x="-1462871" y="1035330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E10FC6C-0482-48F8-9A56-675ED153427E}"/>
              </a:ext>
            </a:extLst>
          </p:cNvPr>
          <p:cNvSpPr/>
          <p:nvPr/>
        </p:nvSpPr>
        <p:spPr>
          <a:xfrm>
            <a:off x="-3354155" y="3411246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ABAFE94-FB73-42E2-894C-0EB28FB88011}"/>
              </a:ext>
            </a:extLst>
          </p:cNvPr>
          <p:cNvSpPr/>
          <p:nvPr/>
        </p:nvSpPr>
        <p:spPr>
          <a:xfrm>
            <a:off x="1025218" y="527558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4F3177D-9052-4E03-931A-F4496EAA502F}"/>
              </a:ext>
            </a:extLst>
          </p:cNvPr>
          <p:cNvSpPr/>
          <p:nvPr/>
        </p:nvSpPr>
        <p:spPr>
          <a:xfrm>
            <a:off x="-254942" y="5339598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B2E2767-D6BD-4E93-A09A-A9CCEAFDE57A}"/>
              </a:ext>
            </a:extLst>
          </p:cNvPr>
          <p:cNvSpPr/>
          <p:nvPr/>
        </p:nvSpPr>
        <p:spPr>
          <a:xfrm>
            <a:off x="3452282" y="-1007522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B412225-37DF-4A75-AB23-E9523D54E8FF}"/>
              </a:ext>
            </a:extLst>
          </p:cNvPr>
          <p:cNvSpPr/>
          <p:nvPr/>
        </p:nvSpPr>
        <p:spPr>
          <a:xfrm>
            <a:off x="-709253" y="2303548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AE68526-8BDD-4DE0-910E-E04F46662853}"/>
              </a:ext>
            </a:extLst>
          </p:cNvPr>
          <p:cNvSpPr/>
          <p:nvPr/>
        </p:nvSpPr>
        <p:spPr>
          <a:xfrm>
            <a:off x="11373020" y="1562370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404D9FF-7F18-4210-9437-1BBCCEC65D78}"/>
              </a:ext>
            </a:extLst>
          </p:cNvPr>
          <p:cNvSpPr/>
          <p:nvPr/>
        </p:nvSpPr>
        <p:spPr>
          <a:xfrm>
            <a:off x="13294784" y="3159522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3FE9CED-EF8A-445D-A82D-D0EFA388B58A}"/>
              </a:ext>
            </a:extLst>
          </p:cNvPr>
          <p:cNvSpPr/>
          <p:nvPr/>
        </p:nvSpPr>
        <p:spPr>
          <a:xfrm>
            <a:off x="12014624" y="3223531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FAAD3F9-013D-4326-BF92-2D75FFE2F5AC}"/>
              </a:ext>
            </a:extLst>
          </p:cNvPr>
          <p:cNvSpPr/>
          <p:nvPr/>
        </p:nvSpPr>
        <p:spPr>
          <a:xfrm>
            <a:off x="13152290" y="1811032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A0C0AF5-C135-4EBD-8E78-AA37259E03DB}"/>
              </a:ext>
            </a:extLst>
          </p:cNvPr>
          <p:cNvSpPr/>
          <p:nvPr/>
        </p:nvSpPr>
        <p:spPr>
          <a:xfrm>
            <a:off x="6373450" y="-160134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49A6918-3B2E-4C28-878A-390124B81353}"/>
              </a:ext>
            </a:extLst>
          </p:cNvPr>
          <p:cNvSpPr/>
          <p:nvPr/>
        </p:nvSpPr>
        <p:spPr>
          <a:xfrm>
            <a:off x="15839014" y="1513065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2A78C35-EB91-467F-9206-FFFB5D97E448}"/>
              </a:ext>
            </a:extLst>
          </p:cNvPr>
          <p:cNvSpPr/>
          <p:nvPr/>
        </p:nvSpPr>
        <p:spPr>
          <a:xfrm>
            <a:off x="14558854" y="1577074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F1281AB-EA22-44CB-8D60-41D7DBFC1D30}"/>
              </a:ext>
            </a:extLst>
          </p:cNvPr>
          <p:cNvSpPr/>
          <p:nvPr/>
        </p:nvSpPr>
        <p:spPr>
          <a:xfrm>
            <a:off x="8152720" y="-1352685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E5658BC-80EA-4C5B-841F-EC16C2F4D66E}"/>
              </a:ext>
            </a:extLst>
          </p:cNvPr>
          <p:cNvSpPr/>
          <p:nvPr/>
        </p:nvSpPr>
        <p:spPr>
          <a:xfrm>
            <a:off x="4955286" y="-1200077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42A6896-B531-4083-A0B8-C31FFF8D133D}"/>
              </a:ext>
            </a:extLst>
          </p:cNvPr>
          <p:cNvSpPr/>
          <p:nvPr/>
        </p:nvSpPr>
        <p:spPr>
          <a:xfrm>
            <a:off x="15245247" y="2907461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4FED62F-4197-4C24-880E-44109063B2B8}"/>
              </a:ext>
            </a:extLst>
          </p:cNvPr>
          <p:cNvSpPr/>
          <p:nvPr/>
        </p:nvSpPr>
        <p:spPr>
          <a:xfrm>
            <a:off x="5564546" y="658023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9CB9532-AC54-4C42-B2B8-93DE26539BC3}"/>
              </a:ext>
            </a:extLst>
          </p:cNvPr>
          <p:cNvSpPr/>
          <p:nvPr/>
        </p:nvSpPr>
        <p:spPr>
          <a:xfrm>
            <a:off x="1617293" y="6252937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4107924-73C7-40EB-A4D0-3E258BB6C058}"/>
              </a:ext>
            </a:extLst>
          </p:cNvPr>
          <p:cNvSpPr/>
          <p:nvPr/>
        </p:nvSpPr>
        <p:spPr>
          <a:xfrm>
            <a:off x="7174477" y="6516228"/>
            <a:ext cx="2112264" cy="2112264"/>
          </a:xfrm>
          <a:prstGeom prst="ellipse">
            <a:avLst/>
          </a:pr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A9B3AE2-54A4-43CE-9586-AA2ABBB5740C}"/>
              </a:ext>
            </a:extLst>
          </p:cNvPr>
          <p:cNvSpPr/>
          <p:nvPr/>
        </p:nvSpPr>
        <p:spPr>
          <a:xfrm>
            <a:off x="-1117437" y="6246314"/>
            <a:ext cx="2112264" cy="2112264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5B350067-9B5D-42B5-96C5-03F33CC775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541030" y="3940485"/>
                </a:moveTo>
                <a:lnTo>
                  <a:pt x="6124529" y="3940485"/>
                </a:lnTo>
                <a:lnTo>
                  <a:pt x="6124529" y="4024452"/>
                </a:lnTo>
                <a:lnTo>
                  <a:pt x="5541030" y="4024452"/>
                </a:lnTo>
                <a:close/>
                <a:moveTo>
                  <a:pt x="2622111" y="3832325"/>
                </a:moveTo>
                <a:lnTo>
                  <a:pt x="3209880" y="3832325"/>
                </a:lnTo>
                <a:lnTo>
                  <a:pt x="3209880" y="4017336"/>
                </a:lnTo>
                <a:lnTo>
                  <a:pt x="2622111" y="4017336"/>
                </a:lnTo>
                <a:close/>
                <a:moveTo>
                  <a:pt x="9625525" y="3820939"/>
                </a:moveTo>
                <a:lnTo>
                  <a:pt x="9625525" y="4047223"/>
                </a:lnTo>
                <a:lnTo>
                  <a:pt x="9851808" y="4047223"/>
                </a:lnTo>
                <a:lnTo>
                  <a:pt x="9851808" y="3820939"/>
                </a:lnTo>
                <a:close/>
                <a:moveTo>
                  <a:pt x="5330401" y="3671506"/>
                </a:moveTo>
                <a:lnTo>
                  <a:pt x="5330401" y="4209464"/>
                </a:lnTo>
                <a:lnTo>
                  <a:pt x="5541030" y="4209464"/>
                </a:lnTo>
                <a:lnTo>
                  <a:pt x="5541030" y="4179578"/>
                </a:lnTo>
                <a:lnTo>
                  <a:pt x="6124529" y="4179578"/>
                </a:lnTo>
                <a:lnTo>
                  <a:pt x="6124529" y="4209464"/>
                </a:lnTo>
                <a:lnTo>
                  <a:pt x="6335158" y="4209464"/>
                </a:lnTo>
                <a:lnTo>
                  <a:pt x="6335158" y="3748358"/>
                </a:lnTo>
                <a:cubicBezTo>
                  <a:pt x="6335158" y="3740767"/>
                  <a:pt x="6336581" y="3732703"/>
                  <a:pt x="6339428" y="3724164"/>
                </a:cubicBezTo>
                <a:cubicBezTo>
                  <a:pt x="6341325" y="3719420"/>
                  <a:pt x="6344172" y="3713253"/>
                  <a:pt x="6347967" y="3705663"/>
                </a:cubicBezTo>
                <a:cubicBezTo>
                  <a:pt x="6355557" y="3691431"/>
                  <a:pt x="6356031" y="3682417"/>
                  <a:pt x="6349390" y="3678622"/>
                </a:cubicBezTo>
                <a:cubicBezTo>
                  <a:pt x="6339902" y="3673878"/>
                  <a:pt x="6311439" y="3671506"/>
                  <a:pt x="6264000" y="3671506"/>
                </a:cubicBezTo>
                <a:lnTo>
                  <a:pt x="6124529" y="3671506"/>
                </a:lnTo>
                <a:lnTo>
                  <a:pt x="6124529" y="3786783"/>
                </a:lnTo>
                <a:lnTo>
                  <a:pt x="5541030" y="3786783"/>
                </a:lnTo>
                <a:lnTo>
                  <a:pt x="5541030" y="3746934"/>
                </a:lnTo>
                <a:cubicBezTo>
                  <a:pt x="5541030" y="3738395"/>
                  <a:pt x="5541979" y="3729856"/>
                  <a:pt x="5543876" y="3721317"/>
                </a:cubicBezTo>
                <a:cubicBezTo>
                  <a:pt x="5545774" y="3716573"/>
                  <a:pt x="5548621" y="3710406"/>
                  <a:pt x="5552416" y="3702816"/>
                </a:cubicBezTo>
                <a:cubicBezTo>
                  <a:pt x="5558108" y="3689533"/>
                  <a:pt x="5557634" y="3680994"/>
                  <a:pt x="5550992" y="3677199"/>
                </a:cubicBezTo>
                <a:cubicBezTo>
                  <a:pt x="5541504" y="3673404"/>
                  <a:pt x="5513515" y="3671506"/>
                  <a:pt x="5467025" y="3671506"/>
                </a:cubicBezTo>
                <a:close/>
                <a:moveTo>
                  <a:pt x="2411482" y="3671506"/>
                </a:moveTo>
                <a:lnTo>
                  <a:pt x="2411482" y="4209464"/>
                </a:lnTo>
                <a:lnTo>
                  <a:pt x="2622111" y="4209464"/>
                </a:lnTo>
                <a:lnTo>
                  <a:pt x="2622111" y="4178155"/>
                </a:lnTo>
                <a:lnTo>
                  <a:pt x="3209880" y="4178155"/>
                </a:lnTo>
                <a:lnTo>
                  <a:pt x="3209880" y="4209464"/>
                </a:lnTo>
                <a:lnTo>
                  <a:pt x="3420508" y="4209464"/>
                </a:lnTo>
                <a:lnTo>
                  <a:pt x="3420508" y="3671506"/>
                </a:lnTo>
                <a:close/>
                <a:moveTo>
                  <a:pt x="5616458" y="3362679"/>
                </a:moveTo>
                <a:cubicBezTo>
                  <a:pt x="5664846" y="3362679"/>
                  <a:pt x="5702797" y="3370743"/>
                  <a:pt x="5730312" y="3386873"/>
                </a:cubicBezTo>
                <a:cubicBezTo>
                  <a:pt x="5754980" y="3401105"/>
                  <a:pt x="5767314" y="3421029"/>
                  <a:pt x="5767314" y="3446646"/>
                </a:cubicBezTo>
                <a:cubicBezTo>
                  <a:pt x="5767314" y="3473212"/>
                  <a:pt x="5754980" y="3494085"/>
                  <a:pt x="5730312" y="3509265"/>
                </a:cubicBezTo>
                <a:cubicBezTo>
                  <a:pt x="5703746" y="3526343"/>
                  <a:pt x="5665795" y="3534882"/>
                  <a:pt x="5616458" y="3534882"/>
                </a:cubicBezTo>
                <a:cubicBezTo>
                  <a:pt x="5570917" y="3534882"/>
                  <a:pt x="5535812" y="3526343"/>
                  <a:pt x="5511144" y="3509265"/>
                </a:cubicBezTo>
                <a:cubicBezTo>
                  <a:pt x="5488373" y="3493136"/>
                  <a:pt x="5476987" y="3472263"/>
                  <a:pt x="5476987" y="3446646"/>
                </a:cubicBezTo>
                <a:cubicBezTo>
                  <a:pt x="5476987" y="3421977"/>
                  <a:pt x="5488373" y="3402053"/>
                  <a:pt x="5511144" y="3386873"/>
                </a:cubicBezTo>
                <a:cubicBezTo>
                  <a:pt x="5536761" y="3370743"/>
                  <a:pt x="5571865" y="3362679"/>
                  <a:pt x="5616458" y="3362679"/>
                </a:cubicBezTo>
                <a:close/>
                <a:moveTo>
                  <a:pt x="5616458" y="3228901"/>
                </a:moveTo>
                <a:cubicBezTo>
                  <a:pt x="5505451" y="3228901"/>
                  <a:pt x="5417689" y="3250723"/>
                  <a:pt x="5353172" y="3294367"/>
                </a:cubicBezTo>
                <a:cubicBezTo>
                  <a:pt x="5295296" y="3335164"/>
                  <a:pt x="5266358" y="3385450"/>
                  <a:pt x="5266358" y="3445223"/>
                </a:cubicBezTo>
                <a:cubicBezTo>
                  <a:pt x="5266358" y="3505944"/>
                  <a:pt x="5295296" y="3557179"/>
                  <a:pt x="5353172" y="3598925"/>
                </a:cubicBezTo>
                <a:cubicBezTo>
                  <a:pt x="5417689" y="3644466"/>
                  <a:pt x="5505451" y="3667237"/>
                  <a:pt x="5616458" y="3667237"/>
                </a:cubicBezTo>
                <a:cubicBezTo>
                  <a:pt x="5730312" y="3667237"/>
                  <a:pt x="5820446" y="3644466"/>
                  <a:pt x="5886860" y="3598925"/>
                </a:cubicBezTo>
                <a:cubicBezTo>
                  <a:pt x="5946633" y="3558127"/>
                  <a:pt x="5976520" y="3506893"/>
                  <a:pt x="5976520" y="3445223"/>
                </a:cubicBezTo>
                <a:cubicBezTo>
                  <a:pt x="5976520" y="3384501"/>
                  <a:pt x="5946633" y="3334215"/>
                  <a:pt x="5886860" y="3294367"/>
                </a:cubicBezTo>
                <a:cubicBezTo>
                  <a:pt x="5820446" y="3250723"/>
                  <a:pt x="5730312" y="3228901"/>
                  <a:pt x="5616458" y="3228901"/>
                </a:cubicBezTo>
                <a:close/>
                <a:moveTo>
                  <a:pt x="5193777" y="3042466"/>
                </a:moveTo>
                <a:lnTo>
                  <a:pt x="5193777" y="3196168"/>
                </a:lnTo>
                <a:lnTo>
                  <a:pt x="6047678" y="3196168"/>
                </a:lnTo>
                <a:lnTo>
                  <a:pt x="6047678" y="3042466"/>
                </a:lnTo>
                <a:close/>
                <a:moveTo>
                  <a:pt x="8122659" y="2959922"/>
                </a:moveTo>
                <a:lnTo>
                  <a:pt x="8122659" y="3926254"/>
                </a:lnTo>
                <a:lnTo>
                  <a:pt x="8297708" y="3926254"/>
                </a:lnTo>
                <a:cubicBezTo>
                  <a:pt x="8394484" y="3926254"/>
                  <a:pt x="8502644" y="3920087"/>
                  <a:pt x="8622191" y="3907752"/>
                </a:cubicBezTo>
                <a:cubicBezTo>
                  <a:pt x="8740788" y="3896367"/>
                  <a:pt x="8851795" y="3881187"/>
                  <a:pt x="8955212" y="3862211"/>
                </a:cubicBezTo>
                <a:lnTo>
                  <a:pt x="8935288" y="3684315"/>
                </a:lnTo>
                <a:cubicBezTo>
                  <a:pt x="8848000" y="3700444"/>
                  <a:pt x="8753597" y="3713253"/>
                  <a:pt x="8652077" y="3722741"/>
                </a:cubicBezTo>
                <a:cubicBezTo>
                  <a:pt x="8555302" y="3732228"/>
                  <a:pt x="8468014" y="3736972"/>
                  <a:pt x="8390214" y="3736972"/>
                </a:cubicBezTo>
                <a:lnTo>
                  <a:pt x="8333288" y="3736972"/>
                </a:lnTo>
                <a:lnTo>
                  <a:pt x="8333288" y="3137818"/>
                </a:lnTo>
                <a:lnTo>
                  <a:pt x="8842782" y="3137818"/>
                </a:lnTo>
                <a:lnTo>
                  <a:pt x="8842782" y="2959922"/>
                </a:lnTo>
                <a:close/>
                <a:moveTo>
                  <a:pt x="6653948" y="2948537"/>
                </a:moveTo>
                <a:lnTo>
                  <a:pt x="6653948" y="3926254"/>
                </a:lnTo>
                <a:lnTo>
                  <a:pt x="6821882" y="3926254"/>
                </a:lnTo>
                <a:cubicBezTo>
                  <a:pt x="6916760" y="3925305"/>
                  <a:pt x="7013536" y="3920561"/>
                  <a:pt x="7112209" y="3912022"/>
                </a:cubicBezTo>
                <a:cubicBezTo>
                  <a:pt x="7228908" y="3902534"/>
                  <a:pt x="7357468" y="3887354"/>
                  <a:pt x="7497887" y="3866481"/>
                </a:cubicBezTo>
                <a:lnTo>
                  <a:pt x="7479386" y="3685738"/>
                </a:lnTo>
                <a:cubicBezTo>
                  <a:pt x="7392098" y="3703765"/>
                  <a:pt x="7293425" y="3717522"/>
                  <a:pt x="7183367" y="3727010"/>
                </a:cubicBezTo>
                <a:cubicBezTo>
                  <a:pt x="7095131" y="3734600"/>
                  <a:pt x="7014959" y="3738395"/>
                  <a:pt x="6942851" y="3738395"/>
                </a:cubicBezTo>
                <a:lnTo>
                  <a:pt x="6864577" y="3738395"/>
                </a:lnTo>
                <a:lnTo>
                  <a:pt x="6864577" y="3045312"/>
                </a:lnTo>
                <a:cubicBezTo>
                  <a:pt x="6864577" y="3034876"/>
                  <a:pt x="6865526" y="3024913"/>
                  <a:pt x="6867424" y="3015425"/>
                </a:cubicBezTo>
                <a:cubicBezTo>
                  <a:pt x="6869321" y="3009733"/>
                  <a:pt x="6871693" y="3002143"/>
                  <a:pt x="6874539" y="2992655"/>
                </a:cubicBezTo>
                <a:cubicBezTo>
                  <a:pt x="6881181" y="2973679"/>
                  <a:pt x="6880706" y="2961819"/>
                  <a:pt x="6873116" y="2957076"/>
                </a:cubicBezTo>
                <a:cubicBezTo>
                  <a:pt x="6861731" y="2951383"/>
                  <a:pt x="6828998" y="2948537"/>
                  <a:pt x="6774918" y="2948537"/>
                </a:cubicBezTo>
                <a:close/>
                <a:moveTo>
                  <a:pt x="4018240" y="2925766"/>
                </a:moveTo>
                <a:cubicBezTo>
                  <a:pt x="4018240" y="3155370"/>
                  <a:pt x="3985032" y="3351768"/>
                  <a:pt x="3918618" y="3514958"/>
                </a:cubicBezTo>
                <a:cubicBezTo>
                  <a:pt x="3855998" y="3671506"/>
                  <a:pt x="3764441" y="3793899"/>
                  <a:pt x="3643946" y="3882135"/>
                </a:cubicBezTo>
                <a:cubicBezTo>
                  <a:pt x="3668614" y="3899213"/>
                  <a:pt x="3696129" y="3920087"/>
                  <a:pt x="3726490" y="3944755"/>
                </a:cubicBezTo>
                <a:cubicBezTo>
                  <a:pt x="3756851" y="3968474"/>
                  <a:pt x="3782942" y="3990771"/>
                  <a:pt x="3804764" y="4011644"/>
                </a:cubicBezTo>
                <a:cubicBezTo>
                  <a:pt x="3875923" y="3957563"/>
                  <a:pt x="3940914" y="3879289"/>
                  <a:pt x="3999738" y="3776821"/>
                </a:cubicBezTo>
                <a:cubicBezTo>
                  <a:pt x="4047177" y="3694277"/>
                  <a:pt x="4081333" y="3615528"/>
                  <a:pt x="4102206" y="3540575"/>
                </a:cubicBezTo>
                <a:cubicBezTo>
                  <a:pt x="4114541" y="3605092"/>
                  <a:pt x="4152018" y="3686687"/>
                  <a:pt x="4214637" y="3785360"/>
                </a:cubicBezTo>
                <a:cubicBezTo>
                  <a:pt x="4281051" y="3889726"/>
                  <a:pt x="4346043" y="3964679"/>
                  <a:pt x="4409611" y="4010221"/>
                </a:cubicBezTo>
                <a:cubicBezTo>
                  <a:pt x="4428586" y="3987450"/>
                  <a:pt x="4454678" y="3961359"/>
                  <a:pt x="4487885" y="3931946"/>
                </a:cubicBezTo>
                <a:cubicBezTo>
                  <a:pt x="4518246" y="3905381"/>
                  <a:pt x="4547184" y="3882610"/>
                  <a:pt x="4574698" y="3863634"/>
                </a:cubicBezTo>
                <a:cubicBezTo>
                  <a:pt x="4477923" y="3811451"/>
                  <a:pt x="4391584" y="3718945"/>
                  <a:pt x="4315682" y="3586116"/>
                </a:cubicBezTo>
                <a:cubicBezTo>
                  <a:pt x="4243574" y="3458980"/>
                  <a:pt x="4207521" y="3345601"/>
                  <a:pt x="4207521" y="3245979"/>
                </a:cubicBezTo>
                <a:cubicBezTo>
                  <a:pt x="4207521" y="3191898"/>
                  <a:pt x="4207995" y="3148729"/>
                  <a:pt x="4208944" y="3116471"/>
                </a:cubicBezTo>
                <a:cubicBezTo>
                  <a:pt x="4210842" y="3080417"/>
                  <a:pt x="4214637" y="3051953"/>
                  <a:pt x="4220329" y="3031080"/>
                </a:cubicBezTo>
                <a:cubicBezTo>
                  <a:pt x="4221278" y="3022542"/>
                  <a:pt x="4223651" y="3014002"/>
                  <a:pt x="4227446" y="3005463"/>
                </a:cubicBezTo>
                <a:cubicBezTo>
                  <a:pt x="4229343" y="3000720"/>
                  <a:pt x="4232663" y="2993604"/>
                  <a:pt x="4237407" y="2984116"/>
                </a:cubicBezTo>
                <a:cubicBezTo>
                  <a:pt x="4248793" y="2961345"/>
                  <a:pt x="4250690" y="2946639"/>
                  <a:pt x="4243100" y="2939998"/>
                </a:cubicBezTo>
                <a:cubicBezTo>
                  <a:pt x="4231715" y="2930510"/>
                  <a:pt x="4196610" y="2925766"/>
                  <a:pt x="4137786" y="2925766"/>
                </a:cubicBezTo>
                <a:close/>
                <a:moveTo>
                  <a:pt x="2324669" y="2912957"/>
                </a:moveTo>
                <a:lnTo>
                  <a:pt x="2324669" y="3090854"/>
                </a:lnTo>
                <a:lnTo>
                  <a:pt x="2774390" y="3090854"/>
                </a:lnTo>
                <a:cubicBezTo>
                  <a:pt x="2774390" y="3121214"/>
                  <a:pt x="2760632" y="3156794"/>
                  <a:pt x="2733118" y="3197591"/>
                </a:cubicBezTo>
                <a:cubicBezTo>
                  <a:pt x="2706552" y="3238389"/>
                  <a:pt x="2670024" y="3277763"/>
                  <a:pt x="2623534" y="3315714"/>
                </a:cubicBezTo>
                <a:cubicBezTo>
                  <a:pt x="2574197" y="3355563"/>
                  <a:pt x="2520117" y="3387821"/>
                  <a:pt x="2461293" y="3412490"/>
                </a:cubicBezTo>
                <a:cubicBezTo>
                  <a:pt x="2394878" y="3440953"/>
                  <a:pt x="2327989" y="3458031"/>
                  <a:pt x="2260626" y="3463724"/>
                </a:cubicBezTo>
                <a:cubicBezTo>
                  <a:pt x="2286243" y="3491238"/>
                  <a:pt x="2310436" y="3520651"/>
                  <a:pt x="2333208" y="3551960"/>
                </a:cubicBezTo>
                <a:cubicBezTo>
                  <a:pt x="2353132" y="3580424"/>
                  <a:pt x="2371633" y="3609361"/>
                  <a:pt x="2388711" y="3638774"/>
                </a:cubicBezTo>
                <a:cubicBezTo>
                  <a:pt x="2605981" y="3573308"/>
                  <a:pt x="2770120" y="3473686"/>
                  <a:pt x="2881127" y="3339908"/>
                </a:cubicBezTo>
                <a:cubicBezTo>
                  <a:pt x="2982647" y="3217516"/>
                  <a:pt x="3033406" y="3075199"/>
                  <a:pt x="3033406" y="2912957"/>
                </a:cubicBezTo>
                <a:close/>
                <a:moveTo>
                  <a:pt x="5408675" y="2851761"/>
                </a:moveTo>
                <a:lnTo>
                  <a:pt x="5408675" y="3004040"/>
                </a:lnTo>
                <a:lnTo>
                  <a:pt x="5835626" y="3004040"/>
                </a:lnTo>
                <a:lnTo>
                  <a:pt x="5835626" y="2851761"/>
                </a:lnTo>
                <a:close/>
                <a:moveTo>
                  <a:pt x="9039179" y="2843222"/>
                </a:moveTo>
                <a:lnTo>
                  <a:pt x="9039179" y="4209464"/>
                </a:lnTo>
                <a:lnTo>
                  <a:pt x="9249808" y="4209464"/>
                </a:lnTo>
                <a:lnTo>
                  <a:pt x="9249808" y="3624542"/>
                </a:lnTo>
                <a:lnTo>
                  <a:pt x="9430551" y="3624542"/>
                </a:lnTo>
                <a:lnTo>
                  <a:pt x="9430551" y="3439530"/>
                </a:lnTo>
                <a:lnTo>
                  <a:pt x="9249808" y="3439530"/>
                </a:lnTo>
                <a:lnTo>
                  <a:pt x="9249808" y="2962768"/>
                </a:lnTo>
                <a:cubicBezTo>
                  <a:pt x="9249808" y="2948537"/>
                  <a:pt x="9251231" y="2934779"/>
                  <a:pt x="9254078" y="2921496"/>
                </a:cubicBezTo>
                <a:cubicBezTo>
                  <a:pt x="9256924" y="2913906"/>
                  <a:pt x="9260719" y="2903470"/>
                  <a:pt x="9265463" y="2890187"/>
                </a:cubicBezTo>
                <a:cubicBezTo>
                  <a:pt x="9274002" y="2870262"/>
                  <a:pt x="9274002" y="2857928"/>
                  <a:pt x="9265463" y="2853184"/>
                </a:cubicBezTo>
                <a:cubicBezTo>
                  <a:pt x="9253129" y="2846543"/>
                  <a:pt x="9217075" y="2843222"/>
                  <a:pt x="9157302" y="2843222"/>
                </a:cubicBezTo>
                <a:close/>
                <a:moveTo>
                  <a:pt x="7644474" y="2843222"/>
                </a:moveTo>
                <a:lnTo>
                  <a:pt x="7644474" y="4209464"/>
                </a:lnTo>
                <a:lnTo>
                  <a:pt x="7855103" y="4209464"/>
                </a:lnTo>
                <a:lnTo>
                  <a:pt x="7855103" y="2938575"/>
                </a:lnTo>
                <a:cubicBezTo>
                  <a:pt x="7855103" y="2927189"/>
                  <a:pt x="7856526" y="2915804"/>
                  <a:pt x="7859372" y="2904419"/>
                </a:cubicBezTo>
                <a:cubicBezTo>
                  <a:pt x="7860321" y="2898726"/>
                  <a:pt x="7862693" y="2890661"/>
                  <a:pt x="7866488" y="2880225"/>
                </a:cubicBezTo>
                <a:cubicBezTo>
                  <a:pt x="7873130" y="2864095"/>
                  <a:pt x="7872655" y="2854133"/>
                  <a:pt x="7865065" y="2850338"/>
                </a:cubicBezTo>
                <a:cubicBezTo>
                  <a:pt x="7854628" y="2845594"/>
                  <a:pt x="7823319" y="2843222"/>
                  <a:pt x="7771136" y="2843222"/>
                </a:cubicBezTo>
                <a:close/>
                <a:moveTo>
                  <a:pt x="6124529" y="2843222"/>
                </a:moveTo>
                <a:lnTo>
                  <a:pt x="6124529" y="3667237"/>
                </a:lnTo>
                <a:lnTo>
                  <a:pt x="6335158" y="3667237"/>
                </a:lnTo>
                <a:lnTo>
                  <a:pt x="6335158" y="3469416"/>
                </a:lnTo>
                <a:lnTo>
                  <a:pt x="6515901" y="3469416"/>
                </a:lnTo>
                <a:lnTo>
                  <a:pt x="6515901" y="3282981"/>
                </a:lnTo>
                <a:lnTo>
                  <a:pt x="6335158" y="3282981"/>
                </a:lnTo>
                <a:lnTo>
                  <a:pt x="6335158" y="2962768"/>
                </a:lnTo>
                <a:cubicBezTo>
                  <a:pt x="6335158" y="2949485"/>
                  <a:pt x="6336581" y="2936677"/>
                  <a:pt x="6339428" y="2924343"/>
                </a:cubicBezTo>
                <a:cubicBezTo>
                  <a:pt x="6341325" y="2916753"/>
                  <a:pt x="6344646" y="2906790"/>
                  <a:pt x="6349390" y="2894456"/>
                </a:cubicBezTo>
                <a:cubicBezTo>
                  <a:pt x="6354134" y="2882122"/>
                  <a:pt x="6356506" y="2873583"/>
                  <a:pt x="6356506" y="2868839"/>
                </a:cubicBezTo>
                <a:cubicBezTo>
                  <a:pt x="6356506" y="2862198"/>
                  <a:pt x="6353185" y="2856979"/>
                  <a:pt x="6346544" y="2853184"/>
                </a:cubicBezTo>
                <a:cubicBezTo>
                  <a:pt x="6338953" y="2849389"/>
                  <a:pt x="6325671" y="2846543"/>
                  <a:pt x="6306695" y="2844645"/>
                </a:cubicBezTo>
                <a:cubicBezTo>
                  <a:pt x="6287719" y="2843696"/>
                  <a:pt x="6259730" y="2843222"/>
                  <a:pt x="6222728" y="2843222"/>
                </a:cubicBezTo>
                <a:close/>
                <a:moveTo>
                  <a:pt x="4667204" y="2843222"/>
                </a:moveTo>
                <a:lnTo>
                  <a:pt x="4667204" y="4209464"/>
                </a:lnTo>
                <a:lnTo>
                  <a:pt x="4877834" y="4209464"/>
                </a:lnTo>
                <a:lnTo>
                  <a:pt x="4877834" y="3624542"/>
                </a:lnTo>
                <a:lnTo>
                  <a:pt x="5058576" y="3624542"/>
                </a:lnTo>
                <a:lnTo>
                  <a:pt x="5058576" y="3439530"/>
                </a:lnTo>
                <a:lnTo>
                  <a:pt x="4877834" y="3439530"/>
                </a:lnTo>
                <a:lnTo>
                  <a:pt x="4877834" y="2962768"/>
                </a:lnTo>
                <a:cubicBezTo>
                  <a:pt x="4877834" y="2948537"/>
                  <a:pt x="4879256" y="2934779"/>
                  <a:pt x="4882103" y="2921496"/>
                </a:cubicBezTo>
                <a:cubicBezTo>
                  <a:pt x="4884949" y="2913906"/>
                  <a:pt x="4888744" y="2903470"/>
                  <a:pt x="4893488" y="2890187"/>
                </a:cubicBezTo>
                <a:cubicBezTo>
                  <a:pt x="4902027" y="2870262"/>
                  <a:pt x="4902027" y="2857928"/>
                  <a:pt x="4893488" y="2853184"/>
                </a:cubicBezTo>
                <a:cubicBezTo>
                  <a:pt x="4881154" y="2846543"/>
                  <a:pt x="4845100" y="2843222"/>
                  <a:pt x="4785327" y="2843222"/>
                </a:cubicBezTo>
                <a:close/>
                <a:moveTo>
                  <a:pt x="3209880" y="2843222"/>
                </a:moveTo>
                <a:lnTo>
                  <a:pt x="3209880" y="3617426"/>
                </a:lnTo>
                <a:lnTo>
                  <a:pt x="3420508" y="3617426"/>
                </a:lnTo>
                <a:lnTo>
                  <a:pt x="3420508" y="3391142"/>
                </a:lnTo>
                <a:lnTo>
                  <a:pt x="3601251" y="3391142"/>
                </a:lnTo>
                <a:lnTo>
                  <a:pt x="3601251" y="3206130"/>
                </a:lnTo>
                <a:lnTo>
                  <a:pt x="3420508" y="3206130"/>
                </a:lnTo>
                <a:lnTo>
                  <a:pt x="3420508" y="2962768"/>
                </a:lnTo>
                <a:cubicBezTo>
                  <a:pt x="3420508" y="2949485"/>
                  <a:pt x="3421932" y="2936677"/>
                  <a:pt x="3424778" y="2924343"/>
                </a:cubicBezTo>
                <a:cubicBezTo>
                  <a:pt x="3426676" y="2916753"/>
                  <a:pt x="3429996" y="2906790"/>
                  <a:pt x="3434740" y="2894456"/>
                </a:cubicBezTo>
                <a:cubicBezTo>
                  <a:pt x="3439484" y="2882122"/>
                  <a:pt x="3441856" y="2873583"/>
                  <a:pt x="3441856" y="2868839"/>
                </a:cubicBezTo>
                <a:cubicBezTo>
                  <a:pt x="3441856" y="2862198"/>
                  <a:pt x="3438536" y="2856979"/>
                  <a:pt x="3431894" y="2853184"/>
                </a:cubicBezTo>
                <a:cubicBezTo>
                  <a:pt x="3424304" y="2849389"/>
                  <a:pt x="3411020" y="2846543"/>
                  <a:pt x="3392045" y="2844645"/>
                </a:cubicBezTo>
                <a:cubicBezTo>
                  <a:pt x="3373069" y="2843696"/>
                  <a:pt x="3345081" y="2843222"/>
                  <a:pt x="3308078" y="284322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405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53C8EC18-08ED-49D2-BDEF-890150991117}"/>
              </a:ext>
            </a:extLst>
          </p:cNvPr>
          <p:cNvSpPr/>
          <p:nvPr/>
        </p:nvSpPr>
        <p:spPr>
          <a:xfrm>
            <a:off x="-10160" y="0"/>
            <a:ext cx="1610758" cy="1805654"/>
          </a:xfrm>
          <a:custGeom>
            <a:avLst/>
            <a:gdLst>
              <a:gd name="connsiteX0" fmla="*/ 0 w 1610758"/>
              <a:gd name="connsiteY0" fmla="*/ 0 h 1805654"/>
              <a:gd name="connsiteX1" fmla="*/ 1298427 w 1610758"/>
              <a:gd name="connsiteY1" fmla="*/ 0 h 1805654"/>
              <a:gd name="connsiteX2" fmla="*/ 1301424 w 1610758"/>
              <a:gd name="connsiteY2" fmla="*/ 2724 h 1805654"/>
              <a:gd name="connsiteX3" fmla="*/ 1610758 w 1610758"/>
              <a:gd name="connsiteY3" fmla="*/ 749522 h 1805654"/>
              <a:gd name="connsiteX4" fmla="*/ 554626 w 1610758"/>
              <a:gd name="connsiteY4" fmla="*/ 1805654 h 1805654"/>
              <a:gd name="connsiteX5" fmla="*/ 51211 w 1610758"/>
              <a:gd name="connsiteY5" fmla="*/ 1678185 h 1805654"/>
              <a:gd name="connsiteX6" fmla="*/ 0 w 1610758"/>
              <a:gd name="connsiteY6" fmla="*/ 1647074 h 180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758" h="1805654">
                <a:moveTo>
                  <a:pt x="0" y="0"/>
                </a:moveTo>
                <a:lnTo>
                  <a:pt x="1298427" y="0"/>
                </a:lnTo>
                <a:lnTo>
                  <a:pt x="1301424" y="2724"/>
                </a:lnTo>
                <a:cubicBezTo>
                  <a:pt x="1492547" y="193846"/>
                  <a:pt x="1610758" y="457879"/>
                  <a:pt x="1610758" y="749522"/>
                </a:cubicBezTo>
                <a:cubicBezTo>
                  <a:pt x="1610758" y="1332808"/>
                  <a:pt x="1137912" y="1805654"/>
                  <a:pt x="554626" y="1805654"/>
                </a:cubicBezTo>
                <a:cubicBezTo>
                  <a:pt x="372349" y="1805654"/>
                  <a:pt x="200857" y="1759478"/>
                  <a:pt x="51211" y="1678185"/>
                </a:cubicBezTo>
                <a:lnTo>
                  <a:pt x="0" y="1647074"/>
                </a:lnTo>
                <a:close/>
              </a:path>
            </a:pathLst>
          </a:custGeom>
          <a:solidFill>
            <a:srgbClr val="4CE0D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337485D-BFB2-44D5-9600-7B9432BE5BE1}"/>
              </a:ext>
            </a:extLst>
          </p:cNvPr>
          <p:cNvSpPr/>
          <p:nvPr/>
        </p:nvSpPr>
        <p:spPr>
          <a:xfrm>
            <a:off x="562085" y="200839"/>
            <a:ext cx="2112264" cy="2112264"/>
          </a:xfrm>
          <a:prstGeom prst="ellipse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05B0E-90A2-4F67-A524-B74733CBA215}"/>
              </a:ext>
            </a:extLst>
          </p:cNvPr>
          <p:cNvSpPr txBox="1"/>
          <p:nvPr/>
        </p:nvSpPr>
        <p:spPr>
          <a:xfrm>
            <a:off x="103873" y="842068"/>
            <a:ext cx="327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Contents</a:t>
            </a:r>
            <a:endParaRPr lang="ko-KR" altLang="en-US" sz="3600" dirty="0">
              <a:solidFill>
                <a:schemeClr val="bg2">
                  <a:lumMod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68E0F5AE-5B2D-4A71-A22C-99F6F574338F}"/>
              </a:ext>
            </a:extLst>
          </p:cNvPr>
          <p:cNvSpPr/>
          <p:nvPr/>
        </p:nvSpPr>
        <p:spPr>
          <a:xfrm>
            <a:off x="2061041" y="5284266"/>
            <a:ext cx="2047307" cy="1573735"/>
          </a:xfrm>
          <a:custGeom>
            <a:avLst/>
            <a:gdLst>
              <a:gd name="connsiteX0" fmla="*/ 1056132 w 2047307"/>
              <a:gd name="connsiteY0" fmla="*/ 0 h 1573735"/>
              <a:gd name="connsiteX1" fmla="*/ 1467227 w 2047307"/>
              <a:gd name="connsiteY1" fmla="*/ 82996 h 1573735"/>
              <a:gd name="connsiteX2" fmla="*/ 1467358 w 2047307"/>
              <a:gd name="connsiteY2" fmla="*/ 83060 h 1573735"/>
              <a:gd name="connsiteX3" fmla="*/ 1467358 w 2047307"/>
              <a:gd name="connsiteY3" fmla="*/ 1409115 h 1573735"/>
              <a:gd name="connsiteX4" fmla="*/ 2047307 w 2047307"/>
              <a:gd name="connsiteY4" fmla="*/ 1409115 h 1573735"/>
              <a:gd name="connsiteX5" fmla="*/ 2029268 w 2047307"/>
              <a:gd name="connsiteY5" fmla="*/ 1467227 h 1573735"/>
              <a:gd name="connsiteX6" fmla="*/ 1974743 w 2047307"/>
              <a:gd name="connsiteY6" fmla="*/ 1573735 h 1573735"/>
              <a:gd name="connsiteX7" fmla="*/ 136089 w 2047307"/>
              <a:gd name="connsiteY7" fmla="*/ 1573735 h 1573735"/>
              <a:gd name="connsiteX8" fmla="*/ 127470 w 2047307"/>
              <a:gd name="connsiteY8" fmla="*/ 1559548 h 1573735"/>
              <a:gd name="connsiteX9" fmla="*/ 0 w 2047307"/>
              <a:gd name="connsiteY9" fmla="*/ 1056132 h 1573735"/>
              <a:gd name="connsiteX10" fmla="*/ 1056132 w 2047307"/>
              <a:gd name="connsiteY10" fmla="*/ 0 h 157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307" h="1573735">
                <a:moveTo>
                  <a:pt x="1056132" y="0"/>
                </a:moveTo>
                <a:cubicBezTo>
                  <a:pt x="1201954" y="0"/>
                  <a:pt x="1340873" y="29553"/>
                  <a:pt x="1467227" y="82996"/>
                </a:cubicBezTo>
                <a:lnTo>
                  <a:pt x="1467358" y="83060"/>
                </a:lnTo>
                <a:lnTo>
                  <a:pt x="1467358" y="1409115"/>
                </a:lnTo>
                <a:lnTo>
                  <a:pt x="2047307" y="1409115"/>
                </a:lnTo>
                <a:lnTo>
                  <a:pt x="2029268" y="1467227"/>
                </a:lnTo>
                <a:lnTo>
                  <a:pt x="1974743" y="1573735"/>
                </a:lnTo>
                <a:lnTo>
                  <a:pt x="136089" y="1573735"/>
                </a:lnTo>
                <a:lnTo>
                  <a:pt x="127470" y="1559548"/>
                </a:lnTo>
                <a:cubicBezTo>
                  <a:pt x="46177" y="1409901"/>
                  <a:pt x="0" y="1238409"/>
                  <a:pt x="0" y="1056132"/>
                </a:cubicBezTo>
                <a:cubicBezTo>
                  <a:pt x="0" y="472846"/>
                  <a:pt x="472846" y="0"/>
                  <a:pt x="1056132" y="0"/>
                </a:cubicBez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86FBB72-79D3-4DF4-A0B7-66F2E2807B57}"/>
              </a:ext>
            </a:extLst>
          </p:cNvPr>
          <p:cNvSpPr/>
          <p:nvPr/>
        </p:nvSpPr>
        <p:spPr>
          <a:xfrm>
            <a:off x="3524782" y="160500"/>
            <a:ext cx="8443543" cy="6537000"/>
          </a:xfrm>
          <a:custGeom>
            <a:avLst/>
            <a:gdLst>
              <a:gd name="connsiteX0" fmla="*/ 0 w 8443543"/>
              <a:gd name="connsiteY0" fmla="*/ 0 h 6537000"/>
              <a:gd name="connsiteX1" fmla="*/ 733939 w 8443543"/>
              <a:gd name="connsiteY1" fmla="*/ 0 h 6537000"/>
              <a:gd name="connsiteX2" fmla="*/ 1467877 w 8443543"/>
              <a:gd name="connsiteY2" fmla="*/ 0 h 6537000"/>
              <a:gd name="connsiteX3" fmla="*/ 2201816 w 8443543"/>
              <a:gd name="connsiteY3" fmla="*/ 0 h 6537000"/>
              <a:gd name="connsiteX4" fmla="*/ 2935755 w 8443543"/>
              <a:gd name="connsiteY4" fmla="*/ 0 h 6537000"/>
              <a:gd name="connsiteX5" fmla="*/ 3754129 w 8443543"/>
              <a:gd name="connsiteY5" fmla="*/ 0 h 6537000"/>
              <a:gd name="connsiteX6" fmla="*/ 4403632 w 8443543"/>
              <a:gd name="connsiteY6" fmla="*/ 0 h 6537000"/>
              <a:gd name="connsiteX7" fmla="*/ 5137571 w 8443543"/>
              <a:gd name="connsiteY7" fmla="*/ 0 h 6537000"/>
              <a:gd name="connsiteX8" fmla="*/ 5787074 w 8443543"/>
              <a:gd name="connsiteY8" fmla="*/ 0 h 6537000"/>
              <a:gd name="connsiteX9" fmla="*/ 6436578 w 8443543"/>
              <a:gd name="connsiteY9" fmla="*/ 0 h 6537000"/>
              <a:gd name="connsiteX10" fmla="*/ 7086081 w 8443543"/>
              <a:gd name="connsiteY10" fmla="*/ 0 h 6537000"/>
              <a:gd name="connsiteX11" fmla="*/ 7482278 w 8443543"/>
              <a:gd name="connsiteY11" fmla="*/ 0 h 6537000"/>
              <a:gd name="connsiteX12" fmla="*/ 8443543 w 8443543"/>
              <a:gd name="connsiteY12" fmla="*/ 0 h 6537000"/>
              <a:gd name="connsiteX13" fmla="*/ 8443543 w 8443543"/>
              <a:gd name="connsiteY13" fmla="*/ 457590 h 6537000"/>
              <a:gd name="connsiteX14" fmla="*/ 8443543 w 8443543"/>
              <a:gd name="connsiteY14" fmla="*/ 1176660 h 6537000"/>
              <a:gd name="connsiteX15" fmla="*/ 8443543 w 8443543"/>
              <a:gd name="connsiteY15" fmla="*/ 1764990 h 6537000"/>
              <a:gd name="connsiteX16" fmla="*/ 8443543 w 8443543"/>
              <a:gd name="connsiteY16" fmla="*/ 2287950 h 6537000"/>
              <a:gd name="connsiteX17" fmla="*/ 8443543 w 8443543"/>
              <a:gd name="connsiteY17" fmla="*/ 2745540 h 6537000"/>
              <a:gd name="connsiteX18" fmla="*/ 8443543 w 8443543"/>
              <a:gd name="connsiteY18" fmla="*/ 3268500 h 6537000"/>
              <a:gd name="connsiteX19" fmla="*/ 8443543 w 8443543"/>
              <a:gd name="connsiteY19" fmla="*/ 3791460 h 6537000"/>
              <a:gd name="connsiteX20" fmla="*/ 8443543 w 8443543"/>
              <a:gd name="connsiteY20" fmla="*/ 4445160 h 6537000"/>
              <a:gd name="connsiteX21" fmla="*/ 8443543 w 8443543"/>
              <a:gd name="connsiteY21" fmla="*/ 5098860 h 6537000"/>
              <a:gd name="connsiteX22" fmla="*/ 8443543 w 8443543"/>
              <a:gd name="connsiteY22" fmla="*/ 5687190 h 6537000"/>
              <a:gd name="connsiteX23" fmla="*/ 8443543 w 8443543"/>
              <a:gd name="connsiteY23" fmla="*/ 6537000 h 6537000"/>
              <a:gd name="connsiteX24" fmla="*/ 7962911 w 8443543"/>
              <a:gd name="connsiteY24" fmla="*/ 6537000 h 6537000"/>
              <a:gd name="connsiteX25" fmla="*/ 7313407 w 8443543"/>
              <a:gd name="connsiteY25" fmla="*/ 6537000 h 6537000"/>
              <a:gd name="connsiteX26" fmla="*/ 6579469 w 8443543"/>
              <a:gd name="connsiteY26" fmla="*/ 6537000 h 6537000"/>
              <a:gd name="connsiteX27" fmla="*/ 6183271 w 8443543"/>
              <a:gd name="connsiteY27" fmla="*/ 6537000 h 6537000"/>
              <a:gd name="connsiteX28" fmla="*/ 5364897 w 8443543"/>
              <a:gd name="connsiteY28" fmla="*/ 6537000 h 6537000"/>
              <a:gd name="connsiteX29" fmla="*/ 4799829 w 8443543"/>
              <a:gd name="connsiteY29" fmla="*/ 6537000 h 6537000"/>
              <a:gd name="connsiteX30" fmla="*/ 4065891 w 8443543"/>
              <a:gd name="connsiteY30" fmla="*/ 6537000 h 6537000"/>
              <a:gd name="connsiteX31" fmla="*/ 3669694 w 8443543"/>
              <a:gd name="connsiteY31" fmla="*/ 6537000 h 6537000"/>
              <a:gd name="connsiteX32" fmla="*/ 2851320 w 8443543"/>
              <a:gd name="connsiteY32" fmla="*/ 6537000 h 6537000"/>
              <a:gd name="connsiteX33" fmla="*/ 2286252 w 8443543"/>
              <a:gd name="connsiteY33" fmla="*/ 6537000 h 6537000"/>
              <a:gd name="connsiteX34" fmla="*/ 1636748 w 8443543"/>
              <a:gd name="connsiteY34" fmla="*/ 6537000 h 6537000"/>
              <a:gd name="connsiteX35" fmla="*/ 1156116 w 8443543"/>
              <a:gd name="connsiteY35" fmla="*/ 6537000 h 6537000"/>
              <a:gd name="connsiteX36" fmla="*/ 0 w 8443543"/>
              <a:gd name="connsiteY36" fmla="*/ 6537000 h 6537000"/>
              <a:gd name="connsiteX37" fmla="*/ 0 w 8443543"/>
              <a:gd name="connsiteY37" fmla="*/ 5752560 h 6537000"/>
              <a:gd name="connsiteX38" fmla="*/ 0 w 8443543"/>
              <a:gd name="connsiteY38" fmla="*/ 5098860 h 6537000"/>
              <a:gd name="connsiteX39" fmla="*/ 0 w 8443543"/>
              <a:gd name="connsiteY39" fmla="*/ 4641270 h 6537000"/>
              <a:gd name="connsiteX40" fmla="*/ 0 w 8443543"/>
              <a:gd name="connsiteY40" fmla="*/ 3922200 h 6537000"/>
              <a:gd name="connsiteX41" fmla="*/ 0 w 8443543"/>
              <a:gd name="connsiteY41" fmla="*/ 3268500 h 6537000"/>
              <a:gd name="connsiteX42" fmla="*/ 0 w 8443543"/>
              <a:gd name="connsiteY42" fmla="*/ 2549430 h 6537000"/>
              <a:gd name="connsiteX43" fmla="*/ 0 w 8443543"/>
              <a:gd name="connsiteY43" fmla="*/ 1895730 h 6537000"/>
              <a:gd name="connsiteX44" fmla="*/ 0 w 8443543"/>
              <a:gd name="connsiteY44" fmla="*/ 1176660 h 6537000"/>
              <a:gd name="connsiteX45" fmla="*/ 0 w 8443543"/>
              <a:gd name="connsiteY45" fmla="*/ 0 h 65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443543" h="6537000" fill="none" extrusionOk="0">
                <a:moveTo>
                  <a:pt x="0" y="0"/>
                </a:moveTo>
                <a:cubicBezTo>
                  <a:pt x="256736" y="-19801"/>
                  <a:pt x="515172" y="-4033"/>
                  <a:pt x="733939" y="0"/>
                </a:cubicBezTo>
                <a:cubicBezTo>
                  <a:pt x="952706" y="4033"/>
                  <a:pt x="1284108" y="-30981"/>
                  <a:pt x="1467877" y="0"/>
                </a:cubicBezTo>
                <a:cubicBezTo>
                  <a:pt x="1651646" y="30981"/>
                  <a:pt x="1844219" y="-6989"/>
                  <a:pt x="2201816" y="0"/>
                </a:cubicBezTo>
                <a:cubicBezTo>
                  <a:pt x="2559413" y="6989"/>
                  <a:pt x="2756665" y="34767"/>
                  <a:pt x="2935755" y="0"/>
                </a:cubicBezTo>
                <a:cubicBezTo>
                  <a:pt x="3114845" y="-34767"/>
                  <a:pt x="3452236" y="-3778"/>
                  <a:pt x="3754129" y="0"/>
                </a:cubicBezTo>
                <a:cubicBezTo>
                  <a:pt x="4056022" y="3778"/>
                  <a:pt x="4260589" y="1894"/>
                  <a:pt x="4403632" y="0"/>
                </a:cubicBezTo>
                <a:cubicBezTo>
                  <a:pt x="4546675" y="-1894"/>
                  <a:pt x="4789587" y="14592"/>
                  <a:pt x="5137571" y="0"/>
                </a:cubicBezTo>
                <a:cubicBezTo>
                  <a:pt x="5485555" y="-14592"/>
                  <a:pt x="5592041" y="151"/>
                  <a:pt x="5787074" y="0"/>
                </a:cubicBezTo>
                <a:cubicBezTo>
                  <a:pt x="5982107" y="-151"/>
                  <a:pt x="6295053" y="-14416"/>
                  <a:pt x="6436578" y="0"/>
                </a:cubicBezTo>
                <a:cubicBezTo>
                  <a:pt x="6578103" y="14416"/>
                  <a:pt x="6902244" y="19696"/>
                  <a:pt x="7086081" y="0"/>
                </a:cubicBezTo>
                <a:cubicBezTo>
                  <a:pt x="7269918" y="-19696"/>
                  <a:pt x="7319367" y="372"/>
                  <a:pt x="7482278" y="0"/>
                </a:cubicBezTo>
                <a:cubicBezTo>
                  <a:pt x="7645189" y="-372"/>
                  <a:pt x="8120497" y="-41106"/>
                  <a:pt x="8443543" y="0"/>
                </a:cubicBezTo>
                <a:cubicBezTo>
                  <a:pt x="8459471" y="173624"/>
                  <a:pt x="8449030" y="304658"/>
                  <a:pt x="8443543" y="457590"/>
                </a:cubicBezTo>
                <a:cubicBezTo>
                  <a:pt x="8438057" y="610522"/>
                  <a:pt x="8436841" y="904674"/>
                  <a:pt x="8443543" y="1176660"/>
                </a:cubicBezTo>
                <a:cubicBezTo>
                  <a:pt x="8450246" y="1448646"/>
                  <a:pt x="8414675" y="1471168"/>
                  <a:pt x="8443543" y="1764990"/>
                </a:cubicBezTo>
                <a:cubicBezTo>
                  <a:pt x="8472412" y="2058812"/>
                  <a:pt x="8464834" y="2093731"/>
                  <a:pt x="8443543" y="2287950"/>
                </a:cubicBezTo>
                <a:cubicBezTo>
                  <a:pt x="8422252" y="2482169"/>
                  <a:pt x="8437797" y="2587829"/>
                  <a:pt x="8443543" y="2745540"/>
                </a:cubicBezTo>
                <a:cubicBezTo>
                  <a:pt x="8449290" y="2903251"/>
                  <a:pt x="8453849" y="3063295"/>
                  <a:pt x="8443543" y="3268500"/>
                </a:cubicBezTo>
                <a:cubicBezTo>
                  <a:pt x="8433237" y="3473705"/>
                  <a:pt x="8467179" y="3553465"/>
                  <a:pt x="8443543" y="3791460"/>
                </a:cubicBezTo>
                <a:cubicBezTo>
                  <a:pt x="8419907" y="4029455"/>
                  <a:pt x="8457993" y="4253606"/>
                  <a:pt x="8443543" y="4445160"/>
                </a:cubicBezTo>
                <a:cubicBezTo>
                  <a:pt x="8429093" y="4636714"/>
                  <a:pt x="8442017" y="4857821"/>
                  <a:pt x="8443543" y="5098860"/>
                </a:cubicBezTo>
                <a:cubicBezTo>
                  <a:pt x="8445069" y="5339899"/>
                  <a:pt x="8424334" y="5408277"/>
                  <a:pt x="8443543" y="5687190"/>
                </a:cubicBezTo>
                <a:cubicBezTo>
                  <a:pt x="8462753" y="5966103"/>
                  <a:pt x="8460825" y="6119493"/>
                  <a:pt x="8443543" y="6537000"/>
                </a:cubicBezTo>
                <a:cubicBezTo>
                  <a:pt x="8260091" y="6521836"/>
                  <a:pt x="8067711" y="6528555"/>
                  <a:pt x="7962911" y="6537000"/>
                </a:cubicBezTo>
                <a:cubicBezTo>
                  <a:pt x="7858111" y="6545445"/>
                  <a:pt x="7501107" y="6538971"/>
                  <a:pt x="7313407" y="6537000"/>
                </a:cubicBezTo>
                <a:cubicBezTo>
                  <a:pt x="7125707" y="6535029"/>
                  <a:pt x="6858270" y="6566258"/>
                  <a:pt x="6579469" y="6537000"/>
                </a:cubicBezTo>
                <a:cubicBezTo>
                  <a:pt x="6300668" y="6507742"/>
                  <a:pt x="6347963" y="6532611"/>
                  <a:pt x="6183271" y="6537000"/>
                </a:cubicBezTo>
                <a:cubicBezTo>
                  <a:pt x="6018579" y="6541389"/>
                  <a:pt x="5761152" y="6533477"/>
                  <a:pt x="5364897" y="6537000"/>
                </a:cubicBezTo>
                <a:cubicBezTo>
                  <a:pt x="4968642" y="6540523"/>
                  <a:pt x="4995089" y="6509740"/>
                  <a:pt x="4799829" y="6537000"/>
                </a:cubicBezTo>
                <a:cubicBezTo>
                  <a:pt x="4604569" y="6564260"/>
                  <a:pt x="4359819" y="6506537"/>
                  <a:pt x="4065891" y="6537000"/>
                </a:cubicBezTo>
                <a:cubicBezTo>
                  <a:pt x="3771963" y="6567463"/>
                  <a:pt x="3829905" y="6535997"/>
                  <a:pt x="3669694" y="6537000"/>
                </a:cubicBezTo>
                <a:cubicBezTo>
                  <a:pt x="3509483" y="6538003"/>
                  <a:pt x="3100541" y="6514574"/>
                  <a:pt x="2851320" y="6537000"/>
                </a:cubicBezTo>
                <a:cubicBezTo>
                  <a:pt x="2602099" y="6559426"/>
                  <a:pt x="2521888" y="6560855"/>
                  <a:pt x="2286252" y="6537000"/>
                </a:cubicBezTo>
                <a:cubicBezTo>
                  <a:pt x="2050616" y="6513145"/>
                  <a:pt x="1942533" y="6564186"/>
                  <a:pt x="1636748" y="6537000"/>
                </a:cubicBezTo>
                <a:cubicBezTo>
                  <a:pt x="1330963" y="6509814"/>
                  <a:pt x="1327447" y="6554677"/>
                  <a:pt x="1156116" y="6537000"/>
                </a:cubicBezTo>
                <a:cubicBezTo>
                  <a:pt x="984785" y="6519323"/>
                  <a:pt x="416029" y="6553900"/>
                  <a:pt x="0" y="6537000"/>
                </a:cubicBezTo>
                <a:cubicBezTo>
                  <a:pt x="-1812" y="6303695"/>
                  <a:pt x="2327" y="5917320"/>
                  <a:pt x="0" y="5752560"/>
                </a:cubicBezTo>
                <a:cubicBezTo>
                  <a:pt x="-2327" y="5587800"/>
                  <a:pt x="-18171" y="5329342"/>
                  <a:pt x="0" y="5098860"/>
                </a:cubicBezTo>
                <a:cubicBezTo>
                  <a:pt x="18171" y="4868378"/>
                  <a:pt x="5883" y="4801792"/>
                  <a:pt x="0" y="4641270"/>
                </a:cubicBezTo>
                <a:cubicBezTo>
                  <a:pt x="-5883" y="4480748"/>
                  <a:pt x="32267" y="4116884"/>
                  <a:pt x="0" y="3922200"/>
                </a:cubicBezTo>
                <a:cubicBezTo>
                  <a:pt x="-32267" y="3727516"/>
                  <a:pt x="-6479" y="3423352"/>
                  <a:pt x="0" y="3268500"/>
                </a:cubicBezTo>
                <a:cubicBezTo>
                  <a:pt x="6479" y="3113648"/>
                  <a:pt x="13372" y="2853232"/>
                  <a:pt x="0" y="2549430"/>
                </a:cubicBezTo>
                <a:cubicBezTo>
                  <a:pt x="-13372" y="2245628"/>
                  <a:pt x="14596" y="2065338"/>
                  <a:pt x="0" y="1895730"/>
                </a:cubicBezTo>
                <a:cubicBezTo>
                  <a:pt x="-14596" y="1726122"/>
                  <a:pt x="2823" y="1479614"/>
                  <a:pt x="0" y="1176660"/>
                </a:cubicBezTo>
                <a:cubicBezTo>
                  <a:pt x="-2823" y="873706"/>
                  <a:pt x="-13415" y="452076"/>
                  <a:pt x="0" y="0"/>
                </a:cubicBezTo>
                <a:close/>
              </a:path>
              <a:path w="8443543" h="6537000" stroke="0" extrusionOk="0">
                <a:moveTo>
                  <a:pt x="0" y="0"/>
                </a:moveTo>
                <a:cubicBezTo>
                  <a:pt x="184155" y="1471"/>
                  <a:pt x="377262" y="6828"/>
                  <a:pt x="565068" y="0"/>
                </a:cubicBezTo>
                <a:cubicBezTo>
                  <a:pt x="752874" y="-6828"/>
                  <a:pt x="843077" y="19484"/>
                  <a:pt x="961265" y="0"/>
                </a:cubicBezTo>
                <a:cubicBezTo>
                  <a:pt x="1079453" y="-19484"/>
                  <a:pt x="1556563" y="-23199"/>
                  <a:pt x="1779639" y="0"/>
                </a:cubicBezTo>
                <a:cubicBezTo>
                  <a:pt x="2002715" y="23199"/>
                  <a:pt x="2068437" y="-18226"/>
                  <a:pt x="2344707" y="0"/>
                </a:cubicBezTo>
                <a:cubicBezTo>
                  <a:pt x="2620977" y="18226"/>
                  <a:pt x="2638326" y="19820"/>
                  <a:pt x="2909775" y="0"/>
                </a:cubicBezTo>
                <a:cubicBezTo>
                  <a:pt x="3181224" y="-19820"/>
                  <a:pt x="3413548" y="26799"/>
                  <a:pt x="3728149" y="0"/>
                </a:cubicBezTo>
                <a:cubicBezTo>
                  <a:pt x="4042750" y="-26799"/>
                  <a:pt x="4086223" y="-17341"/>
                  <a:pt x="4208781" y="0"/>
                </a:cubicBezTo>
                <a:cubicBezTo>
                  <a:pt x="4331339" y="17341"/>
                  <a:pt x="4785694" y="1250"/>
                  <a:pt x="5027156" y="0"/>
                </a:cubicBezTo>
                <a:cubicBezTo>
                  <a:pt x="5268619" y="-1250"/>
                  <a:pt x="5522162" y="-6950"/>
                  <a:pt x="5845530" y="0"/>
                </a:cubicBezTo>
                <a:cubicBezTo>
                  <a:pt x="6168898" y="6950"/>
                  <a:pt x="6263740" y="-15669"/>
                  <a:pt x="6495033" y="0"/>
                </a:cubicBezTo>
                <a:cubicBezTo>
                  <a:pt x="6726326" y="15669"/>
                  <a:pt x="6958438" y="11489"/>
                  <a:pt x="7313407" y="0"/>
                </a:cubicBezTo>
                <a:cubicBezTo>
                  <a:pt x="7668376" y="-11489"/>
                  <a:pt x="7763684" y="-2629"/>
                  <a:pt x="7878475" y="0"/>
                </a:cubicBezTo>
                <a:cubicBezTo>
                  <a:pt x="7993266" y="2629"/>
                  <a:pt x="8269796" y="-23230"/>
                  <a:pt x="8443543" y="0"/>
                </a:cubicBezTo>
                <a:cubicBezTo>
                  <a:pt x="8473704" y="338707"/>
                  <a:pt x="8408233" y="409443"/>
                  <a:pt x="8443543" y="719070"/>
                </a:cubicBezTo>
                <a:cubicBezTo>
                  <a:pt x="8478854" y="1028697"/>
                  <a:pt x="8434911" y="1125925"/>
                  <a:pt x="8443543" y="1372770"/>
                </a:cubicBezTo>
                <a:cubicBezTo>
                  <a:pt x="8452175" y="1619615"/>
                  <a:pt x="8464729" y="1848973"/>
                  <a:pt x="8443543" y="2026470"/>
                </a:cubicBezTo>
                <a:cubicBezTo>
                  <a:pt x="8422357" y="2203967"/>
                  <a:pt x="8421097" y="2580098"/>
                  <a:pt x="8443543" y="2745540"/>
                </a:cubicBezTo>
                <a:cubicBezTo>
                  <a:pt x="8465990" y="2910982"/>
                  <a:pt x="8430927" y="3198511"/>
                  <a:pt x="8443543" y="3464610"/>
                </a:cubicBezTo>
                <a:cubicBezTo>
                  <a:pt x="8456160" y="3730709"/>
                  <a:pt x="8439252" y="3986395"/>
                  <a:pt x="8443543" y="4183680"/>
                </a:cubicBezTo>
                <a:cubicBezTo>
                  <a:pt x="8447835" y="4380965"/>
                  <a:pt x="8461625" y="4479956"/>
                  <a:pt x="8443543" y="4641270"/>
                </a:cubicBezTo>
                <a:cubicBezTo>
                  <a:pt x="8425462" y="4802584"/>
                  <a:pt x="8431430" y="5039488"/>
                  <a:pt x="8443543" y="5164230"/>
                </a:cubicBezTo>
                <a:cubicBezTo>
                  <a:pt x="8455656" y="5288972"/>
                  <a:pt x="8407728" y="5701531"/>
                  <a:pt x="8443543" y="5883300"/>
                </a:cubicBezTo>
                <a:cubicBezTo>
                  <a:pt x="8479359" y="6065069"/>
                  <a:pt x="8439081" y="6405874"/>
                  <a:pt x="8443543" y="6537000"/>
                </a:cubicBezTo>
                <a:cubicBezTo>
                  <a:pt x="8288207" y="6543299"/>
                  <a:pt x="8142348" y="6539420"/>
                  <a:pt x="7962911" y="6537000"/>
                </a:cubicBezTo>
                <a:cubicBezTo>
                  <a:pt x="7783474" y="6534580"/>
                  <a:pt x="7728894" y="6548870"/>
                  <a:pt x="7566714" y="6537000"/>
                </a:cubicBezTo>
                <a:cubicBezTo>
                  <a:pt x="7404534" y="6525130"/>
                  <a:pt x="7279977" y="6548185"/>
                  <a:pt x="7170517" y="6537000"/>
                </a:cubicBezTo>
                <a:cubicBezTo>
                  <a:pt x="7061057" y="6525815"/>
                  <a:pt x="6652862" y="6553901"/>
                  <a:pt x="6521013" y="6537000"/>
                </a:cubicBezTo>
                <a:cubicBezTo>
                  <a:pt x="6389164" y="6520099"/>
                  <a:pt x="6254492" y="6532555"/>
                  <a:pt x="6040381" y="6537000"/>
                </a:cubicBezTo>
                <a:cubicBezTo>
                  <a:pt x="5826270" y="6541445"/>
                  <a:pt x="5564445" y="6551119"/>
                  <a:pt x="5306442" y="6537000"/>
                </a:cubicBezTo>
                <a:cubicBezTo>
                  <a:pt x="5048439" y="6522881"/>
                  <a:pt x="5029081" y="6513569"/>
                  <a:pt x="4825810" y="6537000"/>
                </a:cubicBezTo>
                <a:cubicBezTo>
                  <a:pt x="4622539" y="6560431"/>
                  <a:pt x="4384831" y="6518577"/>
                  <a:pt x="4091871" y="6537000"/>
                </a:cubicBezTo>
                <a:cubicBezTo>
                  <a:pt x="3798911" y="6555423"/>
                  <a:pt x="3838246" y="6537217"/>
                  <a:pt x="3695674" y="6537000"/>
                </a:cubicBezTo>
                <a:cubicBezTo>
                  <a:pt x="3553102" y="6536783"/>
                  <a:pt x="3116196" y="6551507"/>
                  <a:pt x="2961735" y="6537000"/>
                </a:cubicBezTo>
                <a:cubicBezTo>
                  <a:pt x="2807274" y="6522493"/>
                  <a:pt x="2644428" y="6533882"/>
                  <a:pt x="2481103" y="6537000"/>
                </a:cubicBezTo>
                <a:cubicBezTo>
                  <a:pt x="2317778" y="6540118"/>
                  <a:pt x="2217019" y="6536444"/>
                  <a:pt x="2084906" y="6537000"/>
                </a:cubicBezTo>
                <a:cubicBezTo>
                  <a:pt x="1952793" y="6537556"/>
                  <a:pt x="1743482" y="6555544"/>
                  <a:pt x="1604273" y="6537000"/>
                </a:cubicBezTo>
                <a:cubicBezTo>
                  <a:pt x="1465064" y="6518456"/>
                  <a:pt x="1043482" y="6564655"/>
                  <a:pt x="870334" y="6537000"/>
                </a:cubicBezTo>
                <a:cubicBezTo>
                  <a:pt x="697186" y="6509345"/>
                  <a:pt x="225949" y="6523667"/>
                  <a:pt x="0" y="6537000"/>
                </a:cubicBezTo>
                <a:cubicBezTo>
                  <a:pt x="8909" y="6436291"/>
                  <a:pt x="-15803" y="6226414"/>
                  <a:pt x="0" y="6079410"/>
                </a:cubicBezTo>
                <a:cubicBezTo>
                  <a:pt x="15803" y="5932406"/>
                  <a:pt x="-829" y="5792301"/>
                  <a:pt x="0" y="5621820"/>
                </a:cubicBezTo>
                <a:cubicBezTo>
                  <a:pt x="829" y="5451339"/>
                  <a:pt x="-20126" y="5079514"/>
                  <a:pt x="0" y="4902750"/>
                </a:cubicBezTo>
                <a:cubicBezTo>
                  <a:pt x="20126" y="4725986"/>
                  <a:pt x="10586" y="4591922"/>
                  <a:pt x="0" y="4445160"/>
                </a:cubicBezTo>
                <a:cubicBezTo>
                  <a:pt x="-10586" y="4298398"/>
                  <a:pt x="9494" y="4084194"/>
                  <a:pt x="0" y="3791460"/>
                </a:cubicBezTo>
                <a:cubicBezTo>
                  <a:pt x="-9494" y="3498726"/>
                  <a:pt x="-12807" y="3391866"/>
                  <a:pt x="0" y="3268500"/>
                </a:cubicBezTo>
                <a:cubicBezTo>
                  <a:pt x="12807" y="3145134"/>
                  <a:pt x="-32427" y="2883008"/>
                  <a:pt x="0" y="2614800"/>
                </a:cubicBezTo>
                <a:cubicBezTo>
                  <a:pt x="32427" y="2346592"/>
                  <a:pt x="32160" y="2138404"/>
                  <a:pt x="0" y="1961100"/>
                </a:cubicBezTo>
                <a:cubicBezTo>
                  <a:pt x="-32160" y="1783796"/>
                  <a:pt x="30938" y="1578980"/>
                  <a:pt x="0" y="1307400"/>
                </a:cubicBezTo>
                <a:cubicBezTo>
                  <a:pt x="-30938" y="1035820"/>
                  <a:pt x="-16237" y="827753"/>
                  <a:pt x="0" y="653700"/>
                </a:cubicBezTo>
                <a:cubicBezTo>
                  <a:pt x="16237" y="479647"/>
                  <a:pt x="17135" y="3259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5CCC105-273C-4DD9-9A8F-50FC7A5D7307}"/>
              </a:ext>
            </a:extLst>
          </p:cNvPr>
          <p:cNvGrpSpPr/>
          <p:nvPr/>
        </p:nvGrpSpPr>
        <p:grpSpPr>
          <a:xfrm>
            <a:off x="5519838" y="588429"/>
            <a:ext cx="5036997" cy="5681141"/>
            <a:chOff x="5515028" y="450144"/>
            <a:chExt cx="5036997" cy="5681141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CBAB901-E2CC-4428-85B7-1A9E45472792}"/>
                </a:ext>
              </a:extLst>
            </p:cNvPr>
            <p:cNvSpPr txBox="1"/>
            <p:nvPr/>
          </p:nvSpPr>
          <p:spPr>
            <a:xfrm>
              <a:off x="6386425" y="505567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프로젝트 및 팀 소개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CD875D2-1E75-48CA-860C-DDDC3EF432EB}"/>
                </a:ext>
              </a:extLst>
            </p:cNvPr>
            <p:cNvSpPr txBox="1"/>
            <p:nvPr/>
          </p:nvSpPr>
          <p:spPr>
            <a:xfrm>
              <a:off x="6386425" y="137251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프로젝트 추진 배경 및 필요성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72C2030-A905-48D4-8F2A-A16ECDD58C34}"/>
                </a:ext>
              </a:extLst>
            </p:cNvPr>
            <p:cNvSpPr txBox="1"/>
            <p:nvPr/>
          </p:nvSpPr>
          <p:spPr>
            <a:xfrm>
              <a:off x="6386425" y="2239457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주요기능 소개 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(HW, SW)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08FC294-FEEE-40AF-AD74-93E8EF36E637}"/>
                </a:ext>
              </a:extLst>
            </p:cNvPr>
            <p:cNvSpPr txBox="1"/>
            <p:nvPr/>
          </p:nvSpPr>
          <p:spPr>
            <a:xfrm>
              <a:off x="6386425" y="484029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기대효과 및 활용분야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E53D243-3787-48BE-BC8B-66F46F6C17D1}"/>
                </a:ext>
              </a:extLst>
            </p:cNvPr>
            <p:cNvSpPr txBox="1"/>
            <p:nvPr/>
          </p:nvSpPr>
          <p:spPr>
            <a:xfrm>
              <a:off x="6386425" y="5707238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프로젝트 진행 후 </a:t>
              </a:r>
              <a:r>
                <a:rPr lang="ko-KR" altLang="en-US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느낀점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179" name="그룹 178">
              <a:extLst>
                <a:ext uri="{FF2B5EF4-FFF2-40B4-BE49-F238E27FC236}">
                  <a16:creationId xmlns:a16="http://schemas.microsoft.com/office/drawing/2014/main" id="{CBE6EF2C-DE46-4505-86C8-5B2AAEE0EB06}"/>
                </a:ext>
              </a:extLst>
            </p:cNvPr>
            <p:cNvGrpSpPr/>
            <p:nvPr/>
          </p:nvGrpSpPr>
          <p:grpSpPr>
            <a:xfrm>
              <a:off x="5519735" y="5624007"/>
              <a:ext cx="851273" cy="507278"/>
              <a:chOff x="748452" y="3414083"/>
              <a:chExt cx="851273" cy="507278"/>
            </a:xfrm>
          </p:grpSpPr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7B2F7592-F5F2-418C-A3C9-6EA42D4ED989}"/>
                  </a:ext>
                </a:extLst>
              </p:cNvPr>
              <p:cNvSpPr/>
              <p:nvPr/>
            </p:nvSpPr>
            <p:spPr>
              <a:xfrm>
                <a:off x="748452" y="3414083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D7A61B9-7A13-429F-B33B-0DB92C648881}"/>
                  </a:ext>
                </a:extLst>
              </p:cNvPr>
              <p:cNvSpPr txBox="1"/>
              <p:nvPr/>
            </p:nvSpPr>
            <p:spPr>
              <a:xfrm>
                <a:off x="899876" y="3489648"/>
                <a:ext cx="6998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Ⅶ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72D8DB0-5EA9-4540-BD5A-34E9388CFCD7}"/>
                </a:ext>
              </a:extLst>
            </p:cNvPr>
            <p:cNvGrpSpPr/>
            <p:nvPr/>
          </p:nvGrpSpPr>
          <p:grpSpPr>
            <a:xfrm>
              <a:off x="5516909" y="450144"/>
              <a:ext cx="827917" cy="507278"/>
              <a:chOff x="791930" y="4358942"/>
              <a:chExt cx="827917" cy="507278"/>
            </a:xfrm>
          </p:grpSpPr>
          <p:sp>
            <p:nvSpPr>
              <p:cNvPr id="166" name="타원 165">
                <a:extLst>
                  <a:ext uri="{FF2B5EF4-FFF2-40B4-BE49-F238E27FC236}">
                    <a16:creationId xmlns:a16="http://schemas.microsoft.com/office/drawing/2014/main" id="{76EF16B2-C72E-4A23-AFC4-0FBF521F3470}"/>
                  </a:ext>
                </a:extLst>
              </p:cNvPr>
              <p:cNvSpPr/>
              <p:nvPr/>
            </p:nvSpPr>
            <p:spPr>
              <a:xfrm>
                <a:off x="791930" y="4358942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34345884-9F26-4963-A19E-B5C3C06F2C8B}"/>
                  </a:ext>
                </a:extLst>
              </p:cNvPr>
              <p:cNvSpPr txBox="1"/>
              <p:nvPr/>
            </p:nvSpPr>
            <p:spPr>
              <a:xfrm>
                <a:off x="943354" y="4434507"/>
                <a:ext cx="6764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Ⅰ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78" name="그룹 177">
              <a:extLst>
                <a:ext uri="{FF2B5EF4-FFF2-40B4-BE49-F238E27FC236}">
                  <a16:creationId xmlns:a16="http://schemas.microsoft.com/office/drawing/2014/main" id="{0341B9BB-CC59-429F-A72A-A5AD540C4281}"/>
                </a:ext>
              </a:extLst>
            </p:cNvPr>
            <p:cNvGrpSpPr/>
            <p:nvPr/>
          </p:nvGrpSpPr>
          <p:grpSpPr>
            <a:xfrm>
              <a:off x="5519735" y="1312455"/>
              <a:ext cx="759344" cy="507278"/>
              <a:chOff x="2026182" y="3879831"/>
              <a:chExt cx="759344" cy="507278"/>
            </a:xfrm>
          </p:grpSpPr>
          <p:sp>
            <p:nvSpPr>
              <p:cNvPr id="168" name="타원 167">
                <a:extLst>
                  <a:ext uri="{FF2B5EF4-FFF2-40B4-BE49-F238E27FC236}">
                    <a16:creationId xmlns:a16="http://schemas.microsoft.com/office/drawing/2014/main" id="{5498FB5D-682A-4B15-A051-8814C92A9430}"/>
                  </a:ext>
                </a:extLst>
              </p:cNvPr>
              <p:cNvSpPr/>
              <p:nvPr/>
            </p:nvSpPr>
            <p:spPr>
              <a:xfrm>
                <a:off x="2026182" y="3879831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E0C49D1-5018-480E-86D0-2BB1AFF6B403}"/>
                  </a:ext>
                </a:extLst>
              </p:cNvPr>
              <p:cNvSpPr txBox="1"/>
              <p:nvPr/>
            </p:nvSpPr>
            <p:spPr>
              <a:xfrm>
                <a:off x="2172664" y="3939352"/>
                <a:ext cx="612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Ⅱ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77" name="그룹 176">
              <a:extLst>
                <a:ext uri="{FF2B5EF4-FFF2-40B4-BE49-F238E27FC236}">
                  <a16:creationId xmlns:a16="http://schemas.microsoft.com/office/drawing/2014/main" id="{6982004B-F6B1-4E9A-8415-FA2A2B9224B3}"/>
                </a:ext>
              </a:extLst>
            </p:cNvPr>
            <p:cNvGrpSpPr/>
            <p:nvPr/>
          </p:nvGrpSpPr>
          <p:grpSpPr>
            <a:xfrm>
              <a:off x="5519735" y="2174766"/>
              <a:ext cx="802822" cy="507278"/>
              <a:chOff x="1886329" y="2593620"/>
              <a:chExt cx="802822" cy="507278"/>
            </a:xfrm>
          </p:grpSpPr>
          <p:sp>
            <p:nvSpPr>
              <p:cNvPr id="170" name="타원 169">
                <a:extLst>
                  <a:ext uri="{FF2B5EF4-FFF2-40B4-BE49-F238E27FC236}">
                    <a16:creationId xmlns:a16="http://schemas.microsoft.com/office/drawing/2014/main" id="{7AC4F23B-5B70-4747-AC60-4EB9C62AB415}"/>
                  </a:ext>
                </a:extLst>
              </p:cNvPr>
              <p:cNvSpPr/>
              <p:nvPr/>
            </p:nvSpPr>
            <p:spPr>
              <a:xfrm>
                <a:off x="1886329" y="2593620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994E103-F8E1-4F32-876B-925400DF1DE9}"/>
                  </a:ext>
                </a:extLst>
              </p:cNvPr>
              <p:cNvSpPr txBox="1"/>
              <p:nvPr/>
            </p:nvSpPr>
            <p:spPr>
              <a:xfrm>
                <a:off x="2045433" y="2672273"/>
                <a:ext cx="6437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Ⅲ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81" name="그룹 180">
              <a:extLst>
                <a:ext uri="{FF2B5EF4-FFF2-40B4-BE49-F238E27FC236}">
                  <a16:creationId xmlns:a16="http://schemas.microsoft.com/office/drawing/2014/main" id="{54970E61-D5B1-4E89-AE8E-D32D91E6ACB6}"/>
                </a:ext>
              </a:extLst>
            </p:cNvPr>
            <p:cNvGrpSpPr/>
            <p:nvPr/>
          </p:nvGrpSpPr>
          <p:grpSpPr>
            <a:xfrm>
              <a:off x="5519735" y="4761699"/>
              <a:ext cx="871397" cy="507278"/>
              <a:chOff x="1002660" y="5268222"/>
              <a:chExt cx="871397" cy="507278"/>
            </a:xfrm>
          </p:grpSpPr>
          <p:sp>
            <p:nvSpPr>
              <p:cNvPr id="172" name="타원 171">
                <a:extLst>
                  <a:ext uri="{FF2B5EF4-FFF2-40B4-BE49-F238E27FC236}">
                    <a16:creationId xmlns:a16="http://schemas.microsoft.com/office/drawing/2014/main" id="{67439400-40C5-47BB-9A2C-DB5C696E0274}"/>
                  </a:ext>
                </a:extLst>
              </p:cNvPr>
              <p:cNvSpPr/>
              <p:nvPr/>
            </p:nvSpPr>
            <p:spPr>
              <a:xfrm>
                <a:off x="1002660" y="5268222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1214A19-B6A7-41D7-95CA-BD03C8CF58B4}"/>
                  </a:ext>
                </a:extLst>
              </p:cNvPr>
              <p:cNvSpPr txBox="1"/>
              <p:nvPr/>
            </p:nvSpPr>
            <p:spPr>
              <a:xfrm>
                <a:off x="1154085" y="5343787"/>
                <a:ext cx="719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Ⅵ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82" name="그룹 181">
              <a:extLst>
                <a:ext uri="{FF2B5EF4-FFF2-40B4-BE49-F238E27FC236}">
                  <a16:creationId xmlns:a16="http://schemas.microsoft.com/office/drawing/2014/main" id="{5AD9A233-0626-4849-942A-B06882E4A3CB}"/>
                </a:ext>
              </a:extLst>
            </p:cNvPr>
            <p:cNvGrpSpPr/>
            <p:nvPr/>
          </p:nvGrpSpPr>
          <p:grpSpPr>
            <a:xfrm>
              <a:off x="5519735" y="3899388"/>
              <a:ext cx="871397" cy="507278"/>
              <a:chOff x="1002660" y="5268222"/>
              <a:chExt cx="871397" cy="507278"/>
            </a:xfrm>
          </p:grpSpPr>
          <p:sp>
            <p:nvSpPr>
              <p:cNvPr id="183" name="타원 182">
                <a:extLst>
                  <a:ext uri="{FF2B5EF4-FFF2-40B4-BE49-F238E27FC236}">
                    <a16:creationId xmlns:a16="http://schemas.microsoft.com/office/drawing/2014/main" id="{8EEDCFDF-D7A0-4DB2-B83B-F2599B03A616}"/>
                  </a:ext>
                </a:extLst>
              </p:cNvPr>
              <p:cNvSpPr/>
              <p:nvPr/>
            </p:nvSpPr>
            <p:spPr>
              <a:xfrm>
                <a:off x="1002660" y="5268222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3530E9A4-8562-4E7D-9A94-FF2AEB1F673F}"/>
                  </a:ext>
                </a:extLst>
              </p:cNvPr>
              <p:cNvSpPr txBox="1"/>
              <p:nvPr/>
            </p:nvSpPr>
            <p:spPr>
              <a:xfrm>
                <a:off x="1154085" y="5343787"/>
                <a:ext cx="719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Ⅴ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EC2CB7EB-8C9D-45B0-8AD8-44FE7056D482}"/>
                </a:ext>
              </a:extLst>
            </p:cNvPr>
            <p:cNvSpPr txBox="1"/>
            <p:nvPr/>
          </p:nvSpPr>
          <p:spPr>
            <a:xfrm>
              <a:off x="6386425" y="3973347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프로젝트 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SWOT 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분석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8F52D4E-426D-466B-82AB-F65E7C0EAC23}"/>
                </a:ext>
              </a:extLst>
            </p:cNvPr>
            <p:cNvGrpSpPr/>
            <p:nvPr/>
          </p:nvGrpSpPr>
          <p:grpSpPr>
            <a:xfrm>
              <a:off x="5515028" y="3037077"/>
              <a:ext cx="871397" cy="507278"/>
              <a:chOff x="1002660" y="5268222"/>
              <a:chExt cx="871397" cy="507278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E5F577F3-D83E-4177-ABD1-53C2AC331AEF}"/>
                  </a:ext>
                </a:extLst>
              </p:cNvPr>
              <p:cNvSpPr/>
              <p:nvPr/>
            </p:nvSpPr>
            <p:spPr>
              <a:xfrm>
                <a:off x="1002660" y="5268222"/>
                <a:ext cx="719972" cy="507278"/>
              </a:xfrm>
              <a:custGeom>
                <a:avLst/>
                <a:gdLst>
                  <a:gd name="connsiteX0" fmla="*/ 0 w 719972"/>
                  <a:gd name="connsiteY0" fmla="*/ 253639 h 507278"/>
                  <a:gd name="connsiteX1" fmla="*/ 359986 w 719972"/>
                  <a:gd name="connsiteY1" fmla="*/ 0 h 507278"/>
                  <a:gd name="connsiteX2" fmla="*/ 719972 w 719972"/>
                  <a:gd name="connsiteY2" fmla="*/ 253639 h 507278"/>
                  <a:gd name="connsiteX3" fmla="*/ 359986 w 719972"/>
                  <a:gd name="connsiteY3" fmla="*/ 507278 h 507278"/>
                  <a:gd name="connsiteX4" fmla="*/ 0 w 719972"/>
                  <a:gd name="connsiteY4" fmla="*/ 253639 h 50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972" h="507278" fill="none" extrusionOk="0">
                    <a:moveTo>
                      <a:pt x="0" y="253639"/>
                    </a:moveTo>
                    <a:cubicBezTo>
                      <a:pt x="-22171" y="104475"/>
                      <a:pt x="133295" y="50373"/>
                      <a:pt x="359986" y="0"/>
                    </a:cubicBezTo>
                    <a:cubicBezTo>
                      <a:pt x="570649" y="13605"/>
                      <a:pt x="747075" y="141265"/>
                      <a:pt x="719972" y="253639"/>
                    </a:cubicBezTo>
                    <a:cubicBezTo>
                      <a:pt x="674427" y="379763"/>
                      <a:pt x="566367" y="516016"/>
                      <a:pt x="359986" y="507278"/>
                    </a:cubicBezTo>
                    <a:cubicBezTo>
                      <a:pt x="151335" y="520576"/>
                      <a:pt x="-8620" y="385814"/>
                      <a:pt x="0" y="253639"/>
                    </a:cubicBezTo>
                    <a:close/>
                  </a:path>
                  <a:path w="719972" h="507278" stroke="0" extrusionOk="0">
                    <a:moveTo>
                      <a:pt x="0" y="253639"/>
                    </a:moveTo>
                    <a:cubicBezTo>
                      <a:pt x="7590" y="102387"/>
                      <a:pt x="175518" y="22487"/>
                      <a:pt x="359986" y="0"/>
                    </a:cubicBezTo>
                    <a:cubicBezTo>
                      <a:pt x="556368" y="-6773"/>
                      <a:pt x="726966" y="117741"/>
                      <a:pt x="719972" y="253639"/>
                    </a:cubicBezTo>
                    <a:cubicBezTo>
                      <a:pt x="714844" y="337764"/>
                      <a:pt x="552302" y="510205"/>
                      <a:pt x="359986" y="507278"/>
                    </a:cubicBezTo>
                    <a:cubicBezTo>
                      <a:pt x="153751" y="471679"/>
                      <a:pt x="14599" y="414772"/>
                      <a:pt x="0" y="2536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1AC61A-F2C7-4584-B56B-BA4D6D414166}"/>
                  </a:ext>
                </a:extLst>
              </p:cNvPr>
              <p:cNvSpPr txBox="1"/>
              <p:nvPr/>
            </p:nvSpPr>
            <p:spPr>
              <a:xfrm>
                <a:off x="1154085" y="5343787"/>
                <a:ext cx="719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latin typeface="+mn-ea"/>
                  </a:rPr>
                  <a:t>Ⅳ</a:t>
                </a:r>
                <a:endParaRPr lang="ko-KR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41BAF7-CC9E-40EF-A03A-D3B5B2A3897E}"/>
                </a:ext>
              </a:extLst>
            </p:cNvPr>
            <p:cNvSpPr txBox="1"/>
            <p:nvPr/>
          </p:nvSpPr>
          <p:spPr>
            <a:xfrm>
              <a:off x="6386425" y="310640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프로젝트 진행 과정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2FB10CB-DD5B-4BCA-B65C-F541FE23AC75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732907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8EE79FF-AE47-4CC8-96CD-B47825685A79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AF53456-9B62-410A-9063-9BA0538E290C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  <p:sp>
          <p:nvSpPr>
            <p:cNvPr id="4" name="순서도: 문서 3">
              <a:extLst>
                <a:ext uri="{FF2B5EF4-FFF2-40B4-BE49-F238E27FC236}">
                  <a16:creationId xmlns:a16="http://schemas.microsoft.com/office/drawing/2014/main" id="{0CC40041-5547-49AA-9E8E-BE042DB1961A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DF8C9E38-4C8E-4DD4-8B46-987B374D94F4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93032C7-8427-4B71-83D1-DAF00CE6497F}"/>
              </a:ext>
            </a:extLst>
          </p:cNvPr>
          <p:cNvSpPr/>
          <p:nvPr/>
        </p:nvSpPr>
        <p:spPr>
          <a:xfrm>
            <a:off x="204389" y="261609"/>
            <a:ext cx="6192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Ⅰ. </a:t>
            </a:r>
            <a:r>
              <a:rPr lang="ko-KR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소개 및 팀 소개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094AD-C689-4C2C-A260-44EF2FE4A6B3}"/>
              </a:ext>
            </a:extLst>
          </p:cNvPr>
          <p:cNvSpPr/>
          <p:nvPr/>
        </p:nvSpPr>
        <p:spPr>
          <a:xfrm>
            <a:off x="2530418" y="1521335"/>
            <a:ext cx="6125230" cy="861774"/>
          </a:xfrm>
          <a:custGeom>
            <a:avLst/>
            <a:gdLst>
              <a:gd name="connsiteX0" fmla="*/ 0 w 6125230"/>
              <a:gd name="connsiteY0" fmla="*/ 0 h 861774"/>
              <a:gd name="connsiteX1" fmla="*/ 680581 w 6125230"/>
              <a:gd name="connsiteY1" fmla="*/ 0 h 861774"/>
              <a:gd name="connsiteX2" fmla="*/ 1238658 w 6125230"/>
              <a:gd name="connsiteY2" fmla="*/ 0 h 861774"/>
              <a:gd name="connsiteX3" fmla="*/ 1980491 w 6125230"/>
              <a:gd name="connsiteY3" fmla="*/ 0 h 861774"/>
              <a:gd name="connsiteX4" fmla="*/ 2783577 w 6125230"/>
              <a:gd name="connsiteY4" fmla="*/ 0 h 861774"/>
              <a:gd name="connsiteX5" fmla="*/ 3586662 w 6125230"/>
              <a:gd name="connsiteY5" fmla="*/ 0 h 861774"/>
              <a:gd name="connsiteX6" fmla="*/ 4205991 w 6125230"/>
              <a:gd name="connsiteY6" fmla="*/ 0 h 861774"/>
              <a:gd name="connsiteX7" fmla="*/ 4825320 w 6125230"/>
              <a:gd name="connsiteY7" fmla="*/ 0 h 861774"/>
              <a:gd name="connsiteX8" fmla="*/ 5505901 w 6125230"/>
              <a:gd name="connsiteY8" fmla="*/ 0 h 861774"/>
              <a:gd name="connsiteX9" fmla="*/ 6125230 w 6125230"/>
              <a:gd name="connsiteY9" fmla="*/ 0 h 861774"/>
              <a:gd name="connsiteX10" fmla="*/ 6125230 w 6125230"/>
              <a:gd name="connsiteY10" fmla="*/ 430887 h 861774"/>
              <a:gd name="connsiteX11" fmla="*/ 6125230 w 6125230"/>
              <a:gd name="connsiteY11" fmla="*/ 861774 h 861774"/>
              <a:gd name="connsiteX12" fmla="*/ 5505901 w 6125230"/>
              <a:gd name="connsiteY12" fmla="*/ 861774 h 861774"/>
              <a:gd name="connsiteX13" fmla="*/ 4886572 w 6125230"/>
              <a:gd name="connsiteY13" fmla="*/ 861774 h 861774"/>
              <a:gd name="connsiteX14" fmla="*/ 4389748 w 6125230"/>
              <a:gd name="connsiteY14" fmla="*/ 861774 h 861774"/>
              <a:gd name="connsiteX15" fmla="*/ 3831672 w 6125230"/>
              <a:gd name="connsiteY15" fmla="*/ 861774 h 861774"/>
              <a:gd name="connsiteX16" fmla="*/ 3212343 w 6125230"/>
              <a:gd name="connsiteY16" fmla="*/ 861774 h 861774"/>
              <a:gd name="connsiteX17" fmla="*/ 2531762 w 6125230"/>
              <a:gd name="connsiteY17" fmla="*/ 861774 h 861774"/>
              <a:gd name="connsiteX18" fmla="*/ 1789928 w 6125230"/>
              <a:gd name="connsiteY18" fmla="*/ 861774 h 861774"/>
              <a:gd name="connsiteX19" fmla="*/ 1170600 w 6125230"/>
              <a:gd name="connsiteY19" fmla="*/ 861774 h 861774"/>
              <a:gd name="connsiteX20" fmla="*/ 0 w 6125230"/>
              <a:gd name="connsiteY20" fmla="*/ 861774 h 861774"/>
              <a:gd name="connsiteX21" fmla="*/ 0 w 6125230"/>
              <a:gd name="connsiteY21" fmla="*/ 448122 h 861774"/>
              <a:gd name="connsiteX22" fmla="*/ 0 w 6125230"/>
              <a:gd name="connsiteY22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25230" h="861774" extrusionOk="0">
                <a:moveTo>
                  <a:pt x="0" y="0"/>
                </a:moveTo>
                <a:cubicBezTo>
                  <a:pt x="303705" y="14179"/>
                  <a:pt x="399127" y="-12398"/>
                  <a:pt x="680581" y="0"/>
                </a:cubicBezTo>
                <a:cubicBezTo>
                  <a:pt x="962035" y="12398"/>
                  <a:pt x="1028769" y="3158"/>
                  <a:pt x="1238658" y="0"/>
                </a:cubicBezTo>
                <a:cubicBezTo>
                  <a:pt x="1448547" y="-3158"/>
                  <a:pt x="1621631" y="-1918"/>
                  <a:pt x="1980491" y="0"/>
                </a:cubicBezTo>
                <a:cubicBezTo>
                  <a:pt x="2339351" y="1918"/>
                  <a:pt x="2563934" y="9973"/>
                  <a:pt x="2783577" y="0"/>
                </a:cubicBezTo>
                <a:cubicBezTo>
                  <a:pt x="3003220" y="-9973"/>
                  <a:pt x="3351424" y="-7788"/>
                  <a:pt x="3586662" y="0"/>
                </a:cubicBezTo>
                <a:cubicBezTo>
                  <a:pt x="3821901" y="7788"/>
                  <a:pt x="3915653" y="13081"/>
                  <a:pt x="4205991" y="0"/>
                </a:cubicBezTo>
                <a:cubicBezTo>
                  <a:pt x="4496329" y="-13081"/>
                  <a:pt x="4629507" y="12221"/>
                  <a:pt x="4825320" y="0"/>
                </a:cubicBezTo>
                <a:cubicBezTo>
                  <a:pt x="5021133" y="-12221"/>
                  <a:pt x="5192646" y="2091"/>
                  <a:pt x="5505901" y="0"/>
                </a:cubicBezTo>
                <a:cubicBezTo>
                  <a:pt x="5819156" y="-2091"/>
                  <a:pt x="5830845" y="-2262"/>
                  <a:pt x="6125230" y="0"/>
                </a:cubicBezTo>
                <a:cubicBezTo>
                  <a:pt x="6128556" y="115750"/>
                  <a:pt x="6139622" y="240790"/>
                  <a:pt x="6125230" y="430887"/>
                </a:cubicBezTo>
                <a:cubicBezTo>
                  <a:pt x="6110838" y="620984"/>
                  <a:pt x="6131200" y="683547"/>
                  <a:pt x="6125230" y="861774"/>
                </a:cubicBezTo>
                <a:cubicBezTo>
                  <a:pt x="5991924" y="860155"/>
                  <a:pt x="5777729" y="835009"/>
                  <a:pt x="5505901" y="861774"/>
                </a:cubicBezTo>
                <a:cubicBezTo>
                  <a:pt x="5234073" y="888539"/>
                  <a:pt x="5107222" y="873394"/>
                  <a:pt x="4886572" y="861774"/>
                </a:cubicBezTo>
                <a:cubicBezTo>
                  <a:pt x="4665922" y="850154"/>
                  <a:pt x="4508033" y="872459"/>
                  <a:pt x="4389748" y="861774"/>
                </a:cubicBezTo>
                <a:cubicBezTo>
                  <a:pt x="4271463" y="851089"/>
                  <a:pt x="3966083" y="884189"/>
                  <a:pt x="3831672" y="861774"/>
                </a:cubicBezTo>
                <a:cubicBezTo>
                  <a:pt x="3697261" y="839359"/>
                  <a:pt x="3362079" y="872621"/>
                  <a:pt x="3212343" y="861774"/>
                </a:cubicBezTo>
                <a:cubicBezTo>
                  <a:pt x="3062607" y="850927"/>
                  <a:pt x="2673021" y="895588"/>
                  <a:pt x="2531762" y="861774"/>
                </a:cubicBezTo>
                <a:cubicBezTo>
                  <a:pt x="2390503" y="827960"/>
                  <a:pt x="2091208" y="830841"/>
                  <a:pt x="1789928" y="861774"/>
                </a:cubicBezTo>
                <a:cubicBezTo>
                  <a:pt x="1488648" y="892707"/>
                  <a:pt x="1345466" y="884076"/>
                  <a:pt x="1170600" y="861774"/>
                </a:cubicBezTo>
                <a:cubicBezTo>
                  <a:pt x="995734" y="839472"/>
                  <a:pt x="417787" y="868008"/>
                  <a:pt x="0" y="861774"/>
                </a:cubicBezTo>
                <a:cubicBezTo>
                  <a:pt x="16988" y="713098"/>
                  <a:pt x="15072" y="646037"/>
                  <a:pt x="0" y="448122"/>
                </a:cubicBezTo>
                <a:cubicBezTo>
                  <a:pt x="-15072" y="250207"/>
                  <a:pt x="11449" y="14437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7619451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너의 소리가 들려</a:t>
            </a:r>
            <a:endParaRPr lang="en-US" altLang="ko-KR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6E81B-F54B-4DCE-A628-38F1462F0C69}"/>
              </a:ext>
            </a:extLst>
          </p:cNvPr>
          <p:cNvSpPr txBox="1"/>
          <p:nvPr/>
        </p:nvSpPr>
        <p:spPr>
          <a:xfrm>
            <a:off x="5803424" y="3355102"/>
            <a:ext cx="583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층간소음과</a:t>
            </a:r>
            <a:r>
              <a:rPr lang="en-US" altLang="ko-KR" dirty="0"/>
              <a:t>, </a:t>
            </a:r>
            <a:r>
              <a:rPr lang="ko-KR" altLang="en-US" dirty="0"/>
              <a:t>이웃의 목소리가 들린다는 의미</a:t>
            </a:r>
          </a:p>
        </p:txBody>
      </p:sp>
      <p:pic>
        <p:nvPicPr>
          <p:cNvPr id="18" name="그래픽 17" descr="벨">
            <a:extLst>
              <a:ext uri="{FF2B5EF4-FFF2-40B4-BE49-F238E27FC236}">
                <a16:creationId xmlns:a16="http://schemas.microsoft.com/office/drawing/2014/main" id="{5160DFDF-9AAA-4BAF-AA44-1AFD40A6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62412">
            <a:off x="8261270" y="1499275"/>
            <a:ext cx="914400" cy="9144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7268CC9A-30FA-41A5-93A9-933BF99DE67B}"/>
              </a:ext>
            </a:extLst>
          </p:cNvPr>
          <p:cNvSpPr/>
          <p:nvPr/>
        </p:nvSpPr>
        <p:spPr>
          <a:xfrm>
            <a:off x="9528966" y="587823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6F6E9-4339-4D7C-92F2-44464E86FB64}"/>
              </a:ext>
            </a:extLst>
          </p:cNvPr>
          <p:cNvSpPr txBox="1"/>
          <p:nvPr/>
        </p:nvSpPr>
        <p:spPr>
          <a:xfrm>
            <a:off x="5812876" y="272032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01</a:t>
            </a:r>
            <a:endParaRPr lang="ko-KR" altLang="en-US" sz="36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00A77B6-567F-4FC9-935E-5C6D300CE613}"/>
              </a:ext>
            </a:extLst>
          </p:cNvPr>
          <p:cNvSpPr/>
          <p:nvPr/>
        </p:nvSpPr>
        <p:spPr>
          <a:xfrm>
            <a:off x="5731360" y="2783390"/>
            <a:ext cx="72064" cy="951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71318-729A-4A0E-BFA1-3F243D6DE49B}"/>
              </a:ext>
            </a:extLst>
          </p:cNvPr>
          <p:cNvSpPr txBox="1"/>
          <p:nvPr/>
        </p:nvSpPr>
        <p:spPr>
          <a:xfrm>
            <a:off x="6417429" y="2915584"/>
            <a:ext cx="19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 이름의 의미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2B4A3-D126-4F81-ACB3-4A2DF72BF675}"/>
              </a:ext>
            </a:extLst>
          </p:cNvPr>
          <p:cNvSpPr txBox="1"/>
          <p:nvPr/>
        </p:nvSpPr>
        <p:spPr>
          <a:xfrm>
            <a:off x="5803424" y="4496012"/>
            <a:ext cx="583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팀원</a:t>
            </a:r>
            <a:r>
              <a:rPr lang="en-US" altLang="ko-KR" dirty="0"/>
              <a:t>: </a:t>
            </a:r>
            <a:r>
              <a:rPr lang="ko-KR" altLang="en-US" dirty="0"/>
              <a:t>최지희</a:t>
            </a:r>
            <a:r>
              <a:rPr lang="en-US" altLang="ko-KR" dirty="0"/>
              <a:t>, </a:t>
            </a:r>
            <a:r>
              <a:rPr lang="ko-KR" altLang="en-US" dirty="0"/>
              <a:t>이가연</a:t>
            </a:r>
            <a:r>
              <a:rPr lang="en-US" altLang="ko-KR" dirty="0"/>
              <a:t>, </a:t>
            </a:r>
            <a:r>
              <a:rPr lang="ko-KR" altLang="en-US" dirty="0"/>
              <a:t>김기찬 </a:t>
            </a:r>
            <a:r>
              <a:rPr lang="en-US" altLang="ko-KR" dirty="0"/>
              <a:t>/ </a:t>
            </a:r>
            <a:r>
              <a:rPr lang="ko-KR" altLang="en-US" dirty="0"/>
              <a:t>멘토</a:t>
            </a:r>
            <a:r>
              <a:rPr lang="en-US" altLang="ko-KR" dirty="0"/>
              <a:t>: </a:t>
            </a:r>
            <a:r>
              <a:rPr lang="ko-KR" altLang="en-US" dirty="0" err="1"/>
              <a:t>전종운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653CC-F719-467F-96F7-4F69CB8BD075}"/>
              </a:ext>
            </a:extLst>
          </p:cNvPr>
          <p:cNvSpPr txBox="1"/>
          <p:nvPr/>
        </p:nvSpPr>
        <p:spPr>
          <a:xfrm>
            <a:off x="5812876" y="386123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</a:t>
            </a:r>
            <a:endParaRPr lang="ko-KR" altLang="en-US" sz="36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E23742A-880F-41BF-8EC8-BF77C0D57191}"/>
              </a:ext>
            </a:extLst>
          </p:cNvPr>
          <p:cNvSpPr/>
          <p:nvPr/>
        </p:nvSpPr>
        <p:spPr>
          <a:xfrm>
            <a:off x="5731360" y="3924300"/>
            <a:ext cx="72064" cy="951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6B1082-FD7A-4292-AECA-97B319CE311F}"/>
              </a:ext>
            </a:extLst>
          </p:cNvPr>
          <p:cNvSpPr txBox="1"/>
          <p:nvPr/>
        </p:nvSpPr>
        <p:spPr>
          <a:xfrm>
            <a:off x="6417429" y="4035816"/>
            <a:ext cx="19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 구성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484E-31D1-4105-8C2B-07D8D1A07C41}"/>
              </a:ext>
            </a:extLst>
          </p:cNvPr>
          <p:cNvSpPr txBox="1"/>
          <p:nvPr/>
        </p:nvSpPr>
        <p:spPr>
          <a:xfrm>
            <a:off x="5803424" y="5623049"/>
            <a:ext cx="583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오해는 쉽고</a:t>
            </a:r>
            <a:r>
              <a:rPr lang="en-US" altLang="ko-KR" dirty="0"/>
              <a:t>, </a:t>
            </a:r>
            <a:r>
              <a:rPr lang="ko-KR" altLang="en-US" dirty="0"/>
              <a:t>이해는 어렵다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A8A931-8412-4BCF-B78F-71A3A2DEEE18}"/>
              </a:ext>
            </a:extLst>
          </p:cNvPr>
          <p:cNvSpPr txBox="1"/>
          <p:nvPr/>
        </p:nvSpPr>
        <p:spPr>
          <a:xfrm>
            <a:off x="5812876" y="498827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03</a:t>
            </a:r>
            <a:endParaRPr lang="ko-KR" altLang="en-US" sz="36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AB08F51-4FAC-4113-A7B9-88E41DED2D30}"/>
              </a:ext>
            </a:extLst>
          </p:cNvPr>
          <p:cNvSpPr/>
          <p:nvPr/>
        </p:nvSpPr>
        <p:spPr>
          <a:xfrm>
            <a:off x="5731360" y="5051337"/>
            <a:ext cx="72064" cy="951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F2E075-120A-43C7-A503-D70488F5AE68}"/>
              </a:ext>
            </a:extLst>
          </p:cNvPr>
          <p:cNvSpPr txBox="1"/>
          <p:nvPr/>
        </p:nvSpPr>
        <p:spPr>
          <a:xfrm>
            <a:off x="6417429" y="5162853"/>
            <a:ext cx="19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 슬로건</a:t>
            </a:r>
          </a:p>
        </p:txBody>
      </p:sp>
      <p:pic>
        <p:nvPicPr>
          <p:cNvPr id="31" name="그림 30" descr="사람, 테이블, 가장, 실내이(가) 표시된 사진&#10;&#10;자동 생성된 설명">
            <a:extLst>
              <a:ext uri="{FF2B5EF4-FFF2-40B4-BE49-F238E27FC236}">
                <a16:creationId xmlns:a16="http://schemas.microsoft.com/office/drawing/2014/main" id="{AB690BB4-F498-4729-A6CA-C7A887D0B4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388" y="2903552"/>
            <a:ext cx="4137473" cy="2875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D1FA20-8441-4551-807D-8E197FD842C0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3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687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ì´ìê°ì ìíµì ëí ì´ë¯¸ì§ ê²ìê²°ê³¼">
            <a:extLst>
              <a:ext uri="{FF2B5EF4-FFF2-40B4-BE49-F238E27FC236}">
                <a16:creationId xmlns:a16="http://schemas.microsoft.com/office/drawing/2014/main" id="{F6F53A60-E0DC-4D0E-8545-42DD0D4C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6776"/>
            <a:ext cx="5568950" cy="56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A773C15-38BB-4515-8491-B87115E55602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22242987-0323-41F4-910E-8FC38FCBA80B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  <p:sp>
          <p:nvSpPr>
            <p:cNvPr id="4" name="순서도: 문서 3">
              <a:extLst>
                <a:ext uri="{FF2B5EF4-FFF2-40B4-BE49-F238E27FC236}">
                  <a16:creationId xmlns:a16="http://schemas.microsoft.com/office/drawing/2014/main" id="{885A9424-C3AF-4A2B-A85D-6342363BB96D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328651B-1FA8-420E-BA63-5B27251F3430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032A5F-CD4C-4171-AC11-B4F51B66317F}"/>
              </a:ext>
            </a:extLst>
          </p:cNvPr>
          <p:cNvSpPr/>
          <p:nvPr/>
        </p:nvSpPr>
        <p:spPr>
          <a:xfrm>
            <a:off x="204389" y="261609"/>
            <a:ext cx="6192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Ⅰ. </a:t>
            </a:r>
            <a:r>
              <a:rPr lang="ko-KR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소개 및 팀 소개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8AC96B-A8D3-42D2-945E-BB9B48FE9950}"/>
              </a:ext>
            </a:extLst>
          </p:cNvPr>
          <p:cNvSpPr/>
          <p:nvPr/>
        </p:nvSpPr>
        <p:spPr>
          <a:xfrm>
            <a:off x="5568950" y="3845360"/>
            <a:ext cx="6096000" cy="1417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12750">
              <a:lnSpc>
                <a:spcPct val="150000"/>
              </a:lnSpc>
            </a:pP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</a:rPr>
              <a:t>층간소음 문제를 해결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하는 것 뿐만 아니라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412750">
              <a:lnSpc>
                <a:spcPct val="150000"/>
              </a:lnSpc>
            </a:pP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</a:rPr>
              <a:t>이웃 간의 배려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와 </a:t>
            </a: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</a:rPr>
              <a:t>소통 단절 문제</a:t>
            </a:r>
            <a:r>
              <a:rPr lang="ko-KR" altLang="en-US" sz="2000" dirty="0"/>
              <a:t>를</a:t>
            </a: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해결할 수 있는 시스템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AAC7A79-AE61-4D53-9EAE-1C787E888775}"/>
              </a:ext>
            </a:extLst>
          </p:cNvPr>
          <p:cNvSpPr/>
          <p:nvPr/>
        </p:nvSpPr>
        <p:spPr>
          <a:xfrm>
            <a:off x="9528966" y="5878230"/>
            <a:ext cx="2104552" cy="979770"/>
          </a:xfrm>
          <a:custGeom>
            <a:avLst/>
            <a:gdLst>
              <a:gd name="connsiteX0" fmla="*/ 1052276 w 2104552"/>
              <a:gd name="connsiteY0" fmla="*/ 0 h 979770"/>
              <a:gd name="connsiteX1" fmla="*/ 2102955 w 2104552"/>
              <a:gd name="connsiteY1" fmla="*/ 948149 h 979770"/>
              <a:gd name="connsiteX2" fmla="*/ 2104552 w 2104552"/>
              <a:gd name="connsiteY2" fmla="*/ 979770 h 979770"/>
              <a:gd name="connsiteX3" fmla="*/ 0 w 2104552"/>
              <a:gd name="connsiteY3" fmla="*/ 979770 h 979770"/>
              <a:gd name="connsiteX4" fmla="*/ 1597 w 2104552"/>
              <a:gd name="connsiteY4" fmla="*/ 948149 h 979770"/>
              <a:gd name="connsiteX5" fmla="*/ 1052276 w 2104552"/>
              <a:gd name="connsiteY5" fmla="*/ 0 h 9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52" h="979770">
                <a:moveTo>
                  <a:pt x="1052276" y="0"/>
                </a:moveTo>
                <a:cubicBezTo>
                  <a:pt x="1599107" y="0"/>
                  <a:pt x="2048871" y="415588"/>
                  <a:pt x="2102955" y="948149"/>
                </a:cubicBezTo>
                <a:lnTo>
                  <a:pt x="2104552" y="979770"/>
                </a:lnTo>
                <a:lnTo>
                  <a:pt x="0" y="979770"/>
                </a:lnTo>
                <a:lnTo>
                  <a:pt x="1597" y="948149"/>
                </a:lnTo>
                <a:cubicBezTo>
                  <a:pt x="55681" y="415588"/>
                  <a:pt x="505445" y="0"/>
                  <a:pt x="1052276" y="0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134E465-83CB-413A-822B-EA8705BFECAC}"/>
              </a:ext>
            </a:extLst>
          </p:cNvPr>
          <p:cNvSpPr/>
          <p:nvPr/>
        </p:nvSpPr>
        <p:spPr>
          <a:xfrm>
            <a:off x="5918952" y="2208693"/>
            <a:ext cx="5395996" cy="1375056"/>
          </a:xfrm>
          <a:custGeom>
            <a:avLst/>
            <a:gdLst>
              <a:gd name="connsiteX0" fmla="*/ 0 w 5395996"/>
              <a:gd name="connsiteY0" fmla="*/ 0 h 1375056"/>
              <a:gd name="connsiteX1" fmla="*/ 674500 w 5395996"/>
              <a:gd name="connsiteY1" fmla="*/ 0 h 1375056"/>
              <a:gd name="connsiteX2" fmla="*/ 1187119 w 5395996"/>
              <a:gd name="connsiteY2" fmla="*/ 0 h 1375056"/>
              <a:gd name="connsiteX3" fmla="*/ 1915579 w 5395996"/>
              <a:gd name="connsiteY3" fmla="*/ 0 h 1375056"/>
              <a:gd name="connsiteX4" fmla="*/ 2428198 w 5395996"/>
              <a:gd name="connsiteY4" fmla="*/ 0 h 1375056"/>
              <a:gd name="connsiteX5" fmla="*/ 3156658 w 5395996"/>
              <a:gd name="connsiteY5" fmla="*/ 0 h 1375056"/>
              <a:gd name="connsiteX6" fmla="*/ 3939077 w 5395996"/>
              <a:gd name="connsiteY6" fmla="*/ 0 h 1375056"/>
              <a:gd name="connsiteX7" fmla="*/ 4559617 w 5395996"/>
              <a:gd name="connsiteY7" fmla="*/ 0 h 1375056"/>
              <a:gd name="connsiteX8" fmla="*/ 5395996 w 5395996"/>
              <a:gd name="connsiteY8" fmla="*/ 0 h 1375056"/>
              <a:gd name="connsiteX9" fmla="*/ 5395996 w 5395996"/>
              <a:gd name="connsiteY9" fmla="*/ 673777 h 1375056"/>
              <a:gd name="connsiteX10" fmla="*/ 5395996 w 5395996"/>
              <a:gd name="connsiteY10" fmla="*/ 1375056 h 1375056"/>
              <a:gd name="connsiteX11" fmla="*/ 4721497 w 5395996"/>
              <a:gd name="connsiteY11" fmla="*/ 1375056 h 1375056"/>
              <a:gd name="connsiteX12" fmla="*/ 4046997 w 5395996"/>
              <a:gd name="connsiteY12" fmla="*/ 1375056 h 1375056"/>
              <a:gd name="connsiteX13" fmla="*/ 3264578 w 5395996"/>
              <a:gd name="connsiteY13" fmla="*/ 1375056 h 1375056"/>
              <a:gd name="connsiteX14" fmla="*/ 2697998 w 5395996"/>
              <a:gd name="connsiteY14" fmla="*/ 1375056 h 1375056"/>
              <a:gd name="connsiteX15" fmla="*/ 1915579 w 5395996"/>
              <a:gd name="connsiteY15" fmla="*/ 1375056 h 1375056"/>
              <a:gd name="connsiteX16" fmla="*/ 1348999 w 5395996"/>
              <a:gd name="connsiteY16" fmla="*/ 1375056 h 1375056"/>
              <a:gd name="connsiteX17" fmla="*/ 782419 w 5395996"/>
              <a:gd name="connsiteY17" fmla="*/ 1375056 h 1375056"/>
              <a:gd name="connsiteX18" fmla="*/ 0 w 5395996"/>
              <a:gd name="connsiteY18" fmla="*/ 1375056 h 1375056"/>
              <a:gd name="connsiteX19" fmla="*/ 0 w 5395996"/>
              <a:gd name="connsiteY19" fmla="*/ 660027 h 1375056"/>
              <a:gd name="connsiteX20" fmla="*/ 0 w 5395996"/>
              <a:gd name="connsiteY20" fmla="*/ 0 h 137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5996" h="1375056" fill="none" extrusionOk="0">
                <a:moveTo>
                  <a:pt x="0" y="0"/>
                </a:moveTo>
                <a:cubicBezTo>
                  <a:pt x="268828" y="22157"/>
                  <a:pt x="485844" y="-6303"/>
                  <a:pt x="674500" y="0"/>
                </a:cubicBezTo>
                <a:cubicBezTo>
                  <a:pt x="863156" y="6303"/>
                  <a:pt x="971203" y="-23083"/>
                  <a:pt x="1187119" y="0"/>
                </a:cubicBezTo>
                <a:cubicBezTo>
                  <a:pt x="1403035" y="23083"/>
                  <a:pt x="1619265" y="32158"/>
                  <a:pt x="1915579" y="0"/>
                </a:cubicBezTo>
                <a:cubicBezTo>
                  <a:pt x="2211893" y="-32158"/>
                  <a:pt x="2317976" y="-11985"/>
                  <a:pt x="2428198" y="0"/>
                </a:cubicBezTo>
                <a:cubicBezTo>
                  <a:pt x="2538420" y="11985"/>
                  <a:pt x="2865038" y="-9658"/>
                  <a:pt x="3156658" y="0"/>
                </a:cubicBezTo>
                <a:cubicBezTo>
                  <a:pt x="3448278" y="9658"/>
                  <a:pt x="3732240" y="-28930"/>
                  <a:pt x="3939077" y="0"/>
                </a:cubicBezTo>
                <a:cubicBezTo>
                  <a:pt x="4145914" y="28930"/>
                  <a:pt x="4250299" y="19768"/>
                  <a:pt x="4559617" y="0"/>
                </a:cubicBezTo>
                <a:cubicBezTo>
                  <a:pt x="4868935" y="-19768"/>
                  <a:pt x="5199194" y="15829"/>
                  <a:pt x="5395996" y="0"/>
                </a:cubicBezTo>
                <a:cubicBezTo>
                  <a:pt x="5418253" y="331325"/>
                  <a:pt x="5385146" y="530507"/>
                  <a:pt x="5395996" y="673777"/>
                </a:cubicBezTo>
                <a:cubicBezTo>
                  <a:pt x="5406846" y="817047"/>
                  <a:pt x="5407812" y="1097351"/>
                  <a:pt x="5395996" y="1375056"/>
                </a:cubicBezTo>
                <a:cubicBezTo>
                  <a:pt x="5150403" y="1359577"/>
                  <a:pt x="4881615" y="1384147"/>
                  <a:pt x="4721497" y="1375056"/>
                </a:cubicBezTo>
                <a:cubicBezTo>
                  <a:pt x="4561379" y="1365965"/>
                  <a:pt x="4261723" y="1363248"/>
                  <a:pt x="4046997" y="1375056"/>
                </a:cubicBezTo>
                <a:cubicBezTo>
                  <a:pt x="3832271" y="1386864"/>
                  <a:pt x="3575303" y="1412338"/>
                  <a:pt x="3264578" y="1375056"/>
                </a:cubicBezTo>
                <a:cubicBezTo>
                  <a:pt x="2953853" y="1337774"/>
                  <a:pt x="2926934" y="1373455"/>
                  <a:pt x="2697998" y="1375056"/>
                </a:cubicBezTo>
                <a:cubicBezTo>
                  <a:pt x="2469062" y="1376657"/>
                  <a:pt x="2110098" y="1339496"/>
                  <a:pt x="1915579" y="1375056"/>
                </a:cubicBezTo>
                <a:cubicBezTo>
                  <a:pt x="1721060" y="1410616"/>
                  <a:pt x="1512270" y="1376303"/>
                  <a:pt x="1348999" y="1375056"/>
                </a:cubicBezTo>
                <a:cubicBezTo>
                  <a:pt x="1185728" y="1373809"/>
                  <a:pt x="991748" y="1380007"/>
                  <a:pt x="782419" y="1375056"/>
                </a:cubicBezTo>
                <a:cubicBezTo>
                  <a:pt x="573090" y="1370105"/>
                  <a:pt x="329451" y="1397776"/>
                  <a:pt x="0" y="1375056"/>
                </a:cubicBezTo>
                <a:cubicBezTo>
                  <a:pt x="-3276" y="1066445"/>
                  <a:pt x="21760" y="906743"/>
                  <a:pt x="0" y="660027"/>
                </a:cubicBezTo>
                <a:cubicBezTo>
                  <a:pt x="-21760" y="413311"/>
                  <a:pt x="30099" y="150723"/>
                  <a:pt x="0" y="0"/>
                </a:cubicBezTo>
                <a:close/>
              </a:path>
              <a:path w="5395996" h="1375056" stroke="0" extrusionOk="0">
                <a:moveTo>
                  <a:pt x="0" y="0"/>
                </a:moveTo>
                <a:cubicBezTo>
                  <a:pt x="342479" y="-10205"/>
                  <a:pt x="408168" y="-5668"/>
                  <a:pt x="728459" y="0"/>
                </a:cubicBezTo>
                <a:cubicBezTo>
                  <a:pt x="1048750" y="5668"/>
                  <a:pt x="1224971" y="19913"/>
                  <a:pt x="1456919" y="0"/>
                </a:cubicBezTo>
                <a:cubicBezTo>
                  <a:pt x="1688867" y="-19913"/>
                  <a:pt x="1817155" y="-6908"/>
                  <a:pt x="1969539" y="0"/>
                </a:cubicBezTo>
                <a:cubicBezTo>
                  <a:pt x="2121923" y="6908"/>
                  <a:pt x="2371494" y="-2949"/>
                  <a:pt x="2644038" y="0"/>
                </a:cubicBezTo>
                <a:cubicBezTo>
                  <a:pt x="2916582" y="2949"/>
                  <a:pt x="3006470" y="24177"/>
                  <a:pt x="3156658" y="0"/>
                </a:cubicBezTo>
                <a:cubicBezTo>
                  <a:pt x="3306846" y="-24177"/>
                  <a:pt x="3705935" y="4132"/>
                  <a:pt x="3885117" y="0"/>
                </a:cubicBezTo>
                <a:cubicBezTo>
                  <a:pt x="4064299" y="-4132"/>
                  <a:pt x="4323717" y="26145"/>
                  <a:pt x="4559617" y="0"/>
                </a:cubicBezTo>
                <a:cubicBezTo>
                  <a:pt x="4795517" y="-26145"/>
                  <a:pt x="4996576" y="41642"/>
                  <a:pt x="5395996" y="0"/>
                </a:cubicBezTo>
                <a:cubicBezTo>
                  <a:pt x="5391414" y="262454"/>
                  <a:pt x="5391385" y="479778"/>
                  <a:pt x="5395996" y="715029"/>
                </a:cubicBezTo>
                <a:cubicBezTo>
                  <a:pt x="5400607" y="950280"/>
                  <a:pt x="5421888" y="1073137"/>
                  <a:pt x="5395996" y="1375056"/>
                </a:cubicBezTo>
                <a:cubicBezTo>
                  <a:pt x="5126518" y="1359712"/>
                  <a:pt x="4970053" y="1378834"/>
                  <a:pt x="4721497" y="1375056"/>
                </a:cubicBezTo>
                <a:cubicBezTo>
                  <a:pt x="4472941" y="1371278"/>
                  <a:pt x="4293124" y="1359153"/>
                  <a:pt x="4100957" y="1375056"/>
                </a:cubicBezTo>
                <a:cubicBezTo>
                  <a:pt x="3908790" y="1390959"/>
                  <a:pt x="3638039" y="1394936"/>
                  <a:pt x="3426457" y="1375056"/>
                </a:cubicBezTo>
                <a:cubicBezTo>
                  <a:pt x="3214875" y="1355176"/>
                  <a:pt x="3055645" y="1399052"/>
                  <a:pt x="2805918" y="1375056"/>
                </a:cubicBezTo>
                <a:cubicBezTo>
                  <a:pt x="2556191" y="1351060"/>
                  <a:pt x="2388619" y="1374269"/>
                  <a:pt x="2131418" y="1375056"/>
                </a:cubicBezTo>
                <a:cubicBezTo>
                  <a:pt x="1874217" y="1375843"/>
                  <a:pt x="1765378" y="1384114"/>
                  <a:pt x="1456919" y="1375056"/>
                </a:cubicBezTo>
                <a:cubicBezTo>
                  <a:pt x="1148460" y="1365998"/>
                  <a:pt x="1064709" y="1396037"/>
                  <a:pt x="836379" y="1375056"/>
                </a:cubicBezTo>
                <a:cubicBezTo>
                  <a:pt x="608049" y="1354075"/>
                  <a:pt x="374934" y="1400171"/>
                  <a:pt x="0" y="1375056"/>
                </a:cubicBezTo>
                <a:cubicBezTo>
                  <a:pt x="-17976" y="1173790"/>
                  <a:pt x="-33676" y="809030"/>
                  <a:pt x="0" y="660027"/>
                </a:cubicBezTo>
                <a:cubicBezTo>
                  <a:pt x="33676" y="511024"/>
                  <a:pt x="24941" y="24472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10846496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60000"/>
              </a:lnSpc>
            </a:pPr>
            <a:r>
              <a:rPr lang="ko-KR" altLang="en-US" sz="2800" b="1" kern="0" dirty="0">
                <a:solidFill>
                  <a:schemeClr val="bg1"/>
                </a:solidFill>
                <a:latin typeface="+mj-ea"/>
                <a:ea typeface="+mj-ea"/>
              </a:rPr>
              <a:t>층간소음 데이터를 활용한 이웃간 </a:t>
            </a:r>
            <a:r>
              <a:rPr lang="ko-KR" altLang="en-US" sz="2800" b="1" kern="0" dirty="0" err="1">
                <a:solidFill>
                  <a:schemeClr val="bg1"/>
                </a:solidFill>
                <a:latin typeface="+mj-ea"/>
                <a:ea typeface="+mj-ea"/>
              </a:rPr>
              <a:t>케미</a:t>
            </a:r>
            <a:r>
              <a:rPr lang="ko-KR" altLang="en-US" sz="2800" b="1" kern="0" dirty="0">
                <a:solidFill>
                  <a:schemeClr val="bg1"/>
                </a:solidFill>
                <a:latin typeface="+mj-ea"/>
                <a:ea typeface="+mj-ea"/>
              </a:rPr>
              <a:t> 활성화 프로젝트</a:t>
            </a:r>
            <a:endParaRPr lang="ko-KR" altLang="en-US" sz="1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1B50A-CC60-483B-B088-5A26189D71FC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4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16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723223C5-74A2-4CC3-8288-A5DE94806E71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B4D4CF0-589B-4977-9FB5-00FB89E2F24E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  <p:sp>
          <p:nvSpPr>
            <p:cNvPr id="8" name="순서도: 문서 7">
              <a:extLst>
                <a:ext uri="{FF2B5EF4-FFF2-40B4-BE49-F238E27FC236}">
                  <a16:creationId xmlns:a16="http://schemas.microsoft.com/office/drawing/2014/main" id="{20B02291-24E6-444F-BE1A-FB2C407C473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2B5972E-286B-4D1B-AA76-3783909E2F62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</p:grpSp>
      <p:pic>
        <p:nvPicPr>
          <p:cNvPr id="3" name="그림 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2D95E5CC-F7FC-4056-9980-71A4504902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5588130" cy="2331622"/>
          </a:xfrm>
          <a:prstGeom prst="rect">
            <a:avLst/>
          </a:prstGeom>
        </p:spPr>
      </p:pic>
      <p:pic>
        <p:nvPicPr>
          <p:cNvPr id="5" name="그림 4" descr="스크린샷, 화면, 검은색, 거리이(가) 표시된 사진&#10;&#10;자동 생성된 설명">
            <a:extLst>
              <a:ext uri="{FF2B5EF4-FFF2-40B4-BE49-F238E27FC236}">
                <a16:creationId xmlns:a16="http://schemas.microsoft.com/office/drawing/2014/main" id="{79A453D3-28FC-4835-AEA2-9B01098F9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78" y="2775040"/>
            <a:ext cx="4870872" cy="3639542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23B7C919-5EBF-4ADA-AD9F-6EED63AB477A}"/>
              </a:ext>
            </a:extLst>
          </p:cNvPr>
          <p:cNvSpPr/>
          <p:nvPr/>
        </p:nvSpPr>
        <p:spPr>
          <a:xfrm>
            <a:off x="204389" y="261609"/>
            <a:ext cx="7116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Ⅱ.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추진 배경 및 필요성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9BE25E5F-0D4E-48A0-A08C-B87AF3EDE198}"/>
              </a:ext>
            </a:extLst>
          </p:cNvPr>
          <p:cNvSpPr/>
          <p:nvPr/>
        </p:nvSpPr>
        <p:spPr>
          <a:xfrm>
            <a:off x="1660576" y="1570803"/>
            <a:ext cx="9022988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  <a:tabLst>
                <a:tab pos="1474470" algn="l"/>
              </a:tabLst>
            </a:pPr>
            <a:r>
              <a:rPr lang="ko-KR" altLang="en-US" sz="2200" kern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공동주택에 거주하면서 </a:t>
            </a:r>
            <a:r>
              <a:rPr lang="ko-KR" altLang="en-US" sz="2200" kern="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층간소음</a:t>
            </a:r>
            <a:r>
              <a:rPr lang="ko-KR" altLang="en-US" sz="2200" kern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</a:t>
            </a:r>
            <a:r>
              <a:rPr lang="ko-KR" altLang="en-US" sz="2200" kern="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스트레스</a:t>
            </a:r>
            <a:r>
              <a:rPr lang="ko-KR" altLang="en-US" sz="2200" kern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받은 적이 있나요</a:t>
            </a:r>
            <a:r>
              <a:rPr lang="en-US" altLang="ko-KR" sz="2200" kern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200" kern="1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D5128A-E3AE-479C-B6CD-93F86183A749}"/>
              </a:ext>
            </a:extLst>
          </p:cNvPr>
          <p:cNvSpPr/>
          <p:nvPr/>
        </p:nvSpPr>
        <p:spPr>
          <a:xfrm>
            <a:off x="1833296" y="1748428"/>
            <a:ext cx="71704" cy="380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0AE23-4EB3-4236-AD15-A91CF7756078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5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02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E418DC0-E2FE-45E5-A64D-EAE07775FB39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D7C1ACD6-4AFA-487A-B4F5-439FF2C9A9AB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D236C2A-6436-4EEA-83D1-D89617A183C0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F567DCE2-B474-4BD0-8F23-A3D12EFF656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E63ED2F-DFD3-4CA2-8EBA-B5D373389EB8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39023F2E-7853-4735-BCDF-1C0A2D348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1354731">
            <a:off x="6094246" y="3257789"/>
            <a:ext cx="5741499" cy="1382424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AEA1418-7B5A-44E9-B5BC-994ED634D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00418" y="4742972"/>
            <a:ext cx="5302250" cy="1555227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A9852A9-07EC-4EE0-B4A4-681669899DB9}"/>
              </a:ext>
            </a:extLst>
          </p:cNvPr>
          <p:cNvSpPr/>
          <p:nvPr/>
        </p:nvSpPr>
        <p:spPr>
          <a:xfrm>
            <a:off x="6235068" y="4768185"/>
            <a:ext cx="5367600" cy="1504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 dirty="0">
              <a:latin typeface="휴먼모음T" panose="0203050400010101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BDB189-9EAC-403D-8BE5-D2C3415FCA54}"/>
              </a:ext>
            </a:extLst>
          </p:cNvPr>
          <p:cNvSpPr/>
          <p:nvPr/>
        </p:nvSpPr>
        <p:spPr>
          <a:xfrm rot="21382155">
            <a:off x="6158221" y="3170798"/>
            <a:ext cx="5706717" cy="1504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 dirty="0">
              <a:latin typeface="휴먼모음T" panose="02030504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E48E587-FE6D-4CDF-B49C-D2442950A5FB}"/>
              </a:ext>
            </a:extLst>
          </p:cNvPr>
          <p:cNvSpPr/>
          <p:nvPr/>
        </p:nvSpPr>
        <p:spPr>
          <a:xfrm>
            <a:off x="204389" y="261609"/>
            <a:ext cx="7116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Ⅱ.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추진 배경 및 필요성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4DA6F8-3648-4F4A-A461-D1EB11387451}"/>
              </a:ext>
            </a:extLst>
          </p:cNvPr>
          <p:cNvSpPr/>
          <p:nvPr/>
        </p:nvSpPr>
        <p:spPr>
          <a:xfrm>
            <a:off x="1514014" y="1654695"/>
            <a:ext cx="3505026" cy="110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  <a:tabLst>
                <a:tab pos="1474470" algn="l"/>
              </a:tabLst>
            </a:pPr>
            <a:r>
              <a:rPr lang="ko-KR" altLang="en-US" sz="2200" kern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범죄까지 부르는 </a:t>
            </a:r>
            <a:r>
              <a:rPr lang="ko-KR" altLang="en-US" sz="2200" kern="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층간소음 갈등</a:t>
            </a:r>
            <a:r>
              <a:rPr lang="ko-KR" altLang="en-US" sz="2200" kern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ko-KR" altLang="en-US" sz="2200" kern="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심각성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63729F4-82FE-4546-AA01-9DD82B4D03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40"/>
          <a:stretch>
            <a:fillRect/>
          </a:stretch>
        </p:blipFill>
        <p:spPr>
          <a:xfrm>
            <a:off x="6167583" y="1856226"/>
            <a:ext cx="5364307" cy="1248378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33196B1D-6CC0-4A62-A7F7-13CEE4316BCF}"/>
              </a:ext>
            </a:extLst>
          </p:cNvPr>
          <p:cNvSpPr/>
          <p:nvPr/>
        </p:nvSpPr>
        <p:spPr>
          <a:xfrm>
            <a:off x="6180296" y="1877148"/>
            <a:ext cx="5367600" cy="12274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 dirty="0">
              <a:latin typeface="휴먼모음T" panose="02030504000101010101" pitchFamily="18" charset="-127"/>
            </a:endParaRPr>
          </a:p>
        </p:txBody>
      </p:sp>
      <p:pic>
        <p:nvPicPr>
          <p:cNvPr id="21" name="_x286010440" descr="EMB00001e687f71">
            <a:extLst>
              <a:ext uri="{FF2B5EF4-FFF2-40B4-BE49-F238E27FC236}">
                <a16:creationId xmlns:a16="http://schemas.microsoft.com/office/drawing/2014/main" id="{4BCE2C76-FE07-4DED-A589-24A81623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84" y="3241615"/>
            <a:ext cx="4903264" cy="26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FE45B642-A803-4379-86D9-ACE4EC76B37F}"/>
              </a:ext>
            </a:extLst>
          </p:cNvPr>
          <p:cNvSpPr/>
          <p:nvPr/>
        </p:nvSpPr>
        <p:spPr>
          <a:xfrm>
            <a:off x="1380277" y="1856226"/>
            <a:ext cx="72064" cy="8869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CC777-E46F-402F-9CDA-DD3676E95F7D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6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3025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3BB5920-3659-458A-8170-ADAE5291BEE3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6F11D3D-F41D-496C-BFEA-53C637E31C2E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  <p:sp>
          <p:nvSpPr>
            <p:cNvPr id="4" name="순서도: 문서 3">
              <a:extLst>
                <a:ext uri="{FF2B5EF4-FFF2-40B4-BE49-F238E27FC236}">
                  <a16:creationId xmlns:a16="http://schemas.microsoft.com/office/drawing/2014/main" id="{1A5254C0-017D-48A5-B8E9-67B53C13DDC1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8FB63F1-C4E1-46C6-88A2-21713A3016A0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C42BF6B4-C207-418E-83F5-DABF3D2A7203}"/>
              </a:ext>
            </a:extLst>
          </p:cNvPr>
          <p:cNvSpPr/>
          <p:nvPr/>
        </p:nvSpPr>
        <p:spPr>
          <a:xfrm>
            <a:off x="204389" y="261609"/>
            <a:ext cx="7116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Ⅱ.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프로젝트 추진 배경 및 필요성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523A7C19-5B7A-4192-BCA7-21319C8D9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794365"/>
              </p:ext>
            </p:extLst>
          </p:nvPr>
        </p:nvGraphicFramePr>
        <p:xfrm>
          <a:off x="5749405" y="1675935"/>
          <a:ext cx="5144658" cy="469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753459-0E8C-4587-8D76-65ECDFD2D07F}"/>
              </a:ext>
            </a:extLst>
          </p:cNvPr>
          <p:cNvSpPr txBox="1"/>
          <p:nvPr/>
        </p:nvSpPr>
        <p:spPr>
          <a:xfrm>
            <a:off x="7474432" y="6493004"/>
            <a:ext cx="2042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출처</a:t>
            </a:r>
            <a:r>
              <a:rPr lang="en-US" altLang="ko-KR" sz="800" dirty="0"/>
              <a:t>: </a:t>
            </a:r>
            <a:r>
              <a:rPr lang="ko-KR" altLang="en-US" sz="800" dirty="0"/>
              <a:t>서울시 마을생활 인식조사</a:t>
            </a:r>
            <a:r>
              <a:rPr lang="en-US" altLang="ko-KR" sz="800" dirty="0"/>
              <a:t>(2015</a:t>
            </a:r>
            <a:r>
              <a:rPr lang="ko-KR" altLang="en-US" sz="800" dirty="0"/>
              <a:t>년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349FC59-F71B-4EE4-9880-FF546B20C9E7}"/>
              </a:ext>
            </a:extLst>
          </p:cNvPr>
          <p:cNvSpPr/>
          <p:nvPr/>
        </p:nvSpPr>
        <p:spPr>
          <a:xfrm>
            <a:off x="6901961" y="1612574"/>
            <a:ext cx="2870504" cy="1642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B40FA-3F60-435B-A009-64286361A2C5}"/>
              </a:ext>
            </a:extLst>
          </p:cNvPr>
          <p:cNvSpPr txBox="1"/>
          <p:nvPr/>
        </p:nvSpPr>
        <p:spPr>
          <a:xfrm>
            <a:off x="7034308" y="1337381"/>
            <a:ext cx="265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/>
              <a:t>서로 인사하고 지내는 이웃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5FF4C9-E5BA-4F9E-8341-1E6FA3E6FBD5}"/>
              </a:ext>
            </a:extLst>
          </p:cNvPr>
          <p:cNvSpPr/>
          <p:nvPr/>
        </p:nvSpPr>
        <p:spPr>
          <a:xfrm>
            <a:off x="487100" y="3475245"/>
            <a:ext cx="56089" cy="546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3EC643-A383-437E-8BD4-2419F2304BE8}"/>
              </a:ext>
            </a:extLst>
          </p:cNvPr>
          <p:cNvSpPr/>
          <p:nvPr/>
        </p:nvSpPr>
        <p:spPr>
          <a:xfrm>
            <a:off x="543189" y="3404936"/>
            <a:ext cx="4909369" cy="54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  <a:tabLst>
                <a:tab pos="1474470" algn="l"/>
              </a:tabLst>
            </a:pPr>
            <a:r>
              <a:rPr lang="ko-KR" altLang="en-US" sz="2200" kern="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소통 없는 이웃</a:t>
            </a:r>
            <a:r>
              <a:rPr lang="en-US" altLang="ko-KR" sz="2200" kern="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200" kern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끊이지 않는 갈등</a:t>
            </a:r>
            <a:r>
              <a:rPr lang="en-US" altLang="ko-KR" sz="2200" kern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…</a:t>
            </a:r>
            <a:endParaRPr lang="ko-KR" altLang="en-US" sz="2200" kern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FFC06-A35D-4A67-841D-410E39D8DA67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7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7450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AA7104-0133-4C04-ADDF-F4CA60972F08}"/>
              </a:ext>
            </a:extLst>
          </p:cNvPr>
          <p:cNvGrpSpPr/>
          <p:nvPr/>
        </p:nvGrpSpPr>
        <p:grpSpPr>
          <a:xfrm>
            <a:off x="0" y="0"/>
            <a:ext cx="12192000" cy="6860254"/>
            <a:chOff x="0" y="0"/>
            <a:chExt cx="12192000" cy="686025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752FB9B5-5CBA-4626-A5DF-0DDB35A33F5C}"/>
                </a:ext>
              </a:extLst>
            </p:cNvPr>
            <p:cNvSpPr/>
            <p:nvPr/>
          </p:nvSpPr>
          <p:spPr>
            <a:xfrm rot="10800000">
              <a:off x="10581242" y="5052346"/>
              <a:ext cx="1610758" cy="1805654"/>
            </a:xfrm>
            <a:custGeom>
              <a:avLst/>
              <a:gdLst>
                <a:gd name="connsiteX0" fmla="*/ 0 w 1610758"/>
                <a:gd name="connsiteY0" fmla="*/ 0 h 1805654"/>
                <a:gd name="connsiteX1" fmla="*/ 1298427 w 1610758"/>
                <a:gd name="connsiteY1" fmla="*/ 0 h 1805654"/>
                <a:gd name="connsiteX2" fmla="*/ 1301424 w 1610758"/>
                <a:gd name="connsiteY2" fmla="*/ 2724 h 1805654"/>
                <a:gd name="connsiteX3" fmla="*/ 1610758 w 1610758"/>
                <a:gd name="connsiteY3" fmla="*/ 749522 h 1805654"/>
                <a:gd name="connsiteX4" fmla="*/ 554626 w 1610758"/>
                <a:gd name="connsiteY4" fmla="*/ 1805654 h 1805654"/>
                <a:gd name="connsiteX5" fmla="*/ 51211 w 1610758"/>
                <a:gd name="connsiteY5" fmla="*/ 1678185 h 1805654"/>
                <a:gd name="connsiteX6" fmla="*/ 0 w 1610758"/>
                <a:gd name="connsiteY6" fmla="*/ 1647074 h 18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758" h="1805654">
                  <a:moveTo>
                    <a:pt x="0" y="0"/>
                  </a:moveTo>
                  <a:lnTo>
                    <a:pt x="1298427" y="0"/>
                  </a:lnTo>
                  <a:lnTo>
                    <a:pt x="1301424" y="2724"/>
                  </a:lnTo>
                  <a:cubicBezTo>
                    <a:pt x="1492547" y="193846"/>
                    <a:pt x="1610758" y="457879"/>
                    <a:pt x="1610758" y="749522"/>
                  </a:cubicBezTo>
                  <a:cubicBezTo>
                    <a:pt x="1610758" y="1332808"/>
                    <a:pt x="1137912" y="1805654"/>
                    <a:pt x="554626" y="1805654"/>
                  </a:cubicBezTo>
                  <a:cubicBezTo>
                    <a:pt x="372349" y="1805654"/>
                    <a:pt x="200857" y="1759478"/>
                    <a:pt x="51211" y="1678185"/>
                  </a:cubicBezTo>
                  <a:lnTo>
                    <a:pt x="0" y="1647074"/>
                  </a:lnTo>
                  <a:close/>
                </a:path>
              </a:pathLst>
            </a:custGeom>
            <a:solidFill>
              <a:srgbClr val="4CE0D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CF4E199-3F6E-4403-99BC-93ED803142D0}"/>
                </a:ext>
              </a:extLst>
            </p:cNvPr>
            <p:cNvSpPr/>
            <p:nvPr/>
          </p:nvSpPr>
          <p:spPr>
            <a:xfrm>
              <a:off x="9528966" y="5878230"/>
              <a:ext cx="2104552" cy="979770"/>
            </a:xfrm>
            <a:custGeom>
              <a:avLst/>
              <a:gdLst>
                <a:gd name="connsiteX0" fmla="*/ 1052276 w 2104552"/>
                <a:gd name="connsiteY0" fmla="*/ 0 h 979770"/>
                <a:gd name="connsiteX1" fmla="*/ 2102955 w 2104552"/>
                <a:gd name="connsiteY1" fmla="*/ 948149 h 979770"/>
                <a:gd name="connsiteX2" fmla="*/ 2104552 w 2104552"/>
                <a:gd name="connsiteY2" fmla="*/ 979770 h 979770"/>
                <a:gd name="connsiteX3" fmla="*/ 0 w 2104552"/>
                <a:gd name="connsiteY3" fmla="*/ 979770 h 979770"/>
                <a:gd name="connsiteX4" fmla="*/ 1597 w 2104552"/>
                <a:gd name="connsiteY4" fmla="*/ 948149 h 979770"/>
                <a:gd name="connsiteX5" fmla="*/ 1052276 w 2104552"/>
                <a:gd name="connsiteY5" fmla="*/ 0 h 9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552" h="979770">
                  <a:moveTo>
                    <a:pt x="1052276" y="0"/>
                  </a:moveTo>
                  <a:cubicBezTo>
                    <a:pt x="1599107" y="0"/>
                    <a:pt x="2048871" y="415588"/>
                    <a:pt x="2102955" y="948149"/>
                  </a:cubicBezTo>
                  <a:lnTo>
                    <a:pt x="2104552" y="979770"/>
                  </a:lnTo>
                  <a:lnTo>
                    <a:pt x="0" y="979770"/>
                  </a:lnTo>
                  <a:lnTo>
                    <a:pt x="1597" y="948149"/>
                  </a:lnTo>
                  <a:cubicBezTo>
                    <a:pt x="55681" y="415588"/>
                    <a:pt x="505445" y="0"/>
                    <a:pt x="1052276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순서도: 문서 4">
              <a:extLst>
                <a:ext uri="{FF2B5EF4-FFF2-40B4-BE49-F238E27FC236}">
                  <a16:creationId xmlns:a16="http://schemas.microsoft.com/office/drawing/2014/main" id="{1CBBD6A0-2103-4486-B9F1-BCAAEB52E31B}"/>
                </a:ext>
              </a:extLst>
            </p:cNvPr>
            <p:cNvSpPr/>
            <p:nvPr/>
          </p:nvSpPr>
          <p:spPr>
            <a:xfrm>
              <a:off x="0" y="0"/>
              <a:ext cx="12192000" cy="1169551"/>
            </a:xfrm>
            <a:prstGeom prst="flowChartDocumen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AD44DD5-3437-4282-B68C-F34AB44BC53C}"/>
                </a:ext>
              </a:extLst>
            </p:cNvPr>
            <p:cNvSpPr/>
            <p:nvPr/>
          </p:nvSpPr>
          <p:spPr>
            <a:xfrm>
              <a:off x="1" y="5882190"/>
              <a:ext cx="974199" cy="978064"/>
            </a:xfrm>
            <a:custGeom>
              <a:avLst/>
              <a:gdLst>
                <a:gd name="connsiteX0" fmla="*/ 0 w 974199"/>
                <a:gd name="connsiteY0" fmla="*/ 0 h 978064"/>
                <a:gd name="connsiteX1" fmla="*/ 29559 w 974199"/>
                <a:gd name="connsiteY1" fmla="*/ 1493 h 978064"/>
                <a:gd name="connsiteX2" fmla="*/ 972911 w 974199"/>
                <a:gd name="connsiteY2" fmla="*/ 950852 h 978064"/>
                <a:gd name="connsiteX3" fmla="*/ 974199 w 974199"/>
                <a:gd name="connsiteY3" fmla="*/ 978064 h 978064"/>
                <a:gd name="connsiteX4" fmla="*/ 0 w 974199"/>
                <a:gd name="connsiteY4" fmla="*/ 978064 h 97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99" h="978064">
                  <a:moveTo>
                    <a:pt x="0" y="0"/>
                  </a:moveTo>
                  <a:lnTo>
                    <a:pt x="29559" y="1493"/>
                  </a:lnTo>
                  <a:cubicBezTo>
                    <a:pt x="528836" y="52197"/>
                    <a:pt x="925303" y="450667"/>
                    <a:pt x="972911" y="950852"/>
                  </a:cubicBezTo>
                  <a:lnTo>
                    <a:pt x="974199" y="978064"/>
                  </a:lnTo>
                  <a:lnTo>
                    <a:pt x="0" y="978064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71415C0-4275-4DA8-8A25-6BDC82D30F4E}"/>
              </a:ext>
            </a:extLst>
          </p:cNvPr>
          <p:cNvSpPr/>
          <p:nvPr/>
        </p:nvSpPr>
        <p:spPr>
          <a:xfrm>
            <a:off x="209447" y="261609"/>
            <a:ext cx="3860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Ⅲ.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주요기능 소개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그림 8" descr="스크린샷이(가) 표시된 사진&#10;&#10;자동 생성된 설명">
            <a:extLst>
              <a:ext uri="{FF2B5EF4-FFF2-40B4-BE49-F238E27FC236}">
                <a16:creationId xmlns:a16="http://schemas.microsoft.com/office/drawing/2014/main" id="{B435B3AC-75F0-4ECE-B523-DC006C9E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01" y="1531697"/>
            <a:ext cx="9607042" cy="4823718"/>
          </a:xfrm>
          <a:custGeom>
            <a:avLst/>
            <a:gdLst>
              <a:gd name="connsiteX0" fmla="*/ 0 w 9607042"/>
              <a:gd name="connsiteY0" fmla="*/ 0 h 4823718"/>
              <a:gd name="connsiteX1" fmla="*/ 782288 w 9607042"/>
              <a:gd name="connsiteY1" fmla="*/ 0 h 4823718"/>
              <a:gd name="connsiteX2" fmla="*/ 1180294 w 9607042"/>
              <a:gd name="connsiteY2" fmla="*/ 0 h 4823718"/>
              <a:gd name="connsiteX3" fmla="*/ 1674370 w 9607042"/>
              <a:gd name="connsiteY3" fmla="*/ 0 h 4823718"/>
              <a:gd name="connsiteX4" fmla="*/ 2168447 w 9607042"/>
              <a:gd name="connsiteY4" fmla="*/ 0 h 4823718"/>
              <a:gd name="connsiteX5" fmla="*/ 2566453 w 9607042"/>
              <a:gd name="connsiteY5" fmla="*/ 0 h 4823718"/>
              <a:gd name="connsiteX6" fmla="*/ 3156600 w 9607042"/>
              <a:gd name="connsiteY6" fmla="*/ 0 h 4823718"/>
              <a:gd name="connsiteX7" fmla="*/ 3842817 w 9607042"/>
              <a:gd name="connsiteY7" fmla="*/ 0 h 4823718"/>
              <a:gd name="connsiteX8" fmla="*/ 4721175 w 9607042"/>
              <a:gd name="connsiteY8" fmla="*/ 0 h 4823718"/>
              <a:gd name="connsiteX9" fmla="*/ 5119181 w 9607042"/>
              <a:gd name="connsiteY9" fmla="*/ 0 h 4823718"/>
              <a:gd name="connsiteX10" fmla="*/ 5709328 w 9607042"/>
              <a:gd name="connsiteY10" fmla="*/ 0 h 4823718"/>
              <a:gd name="connsiteX11" fmla="*/ 6203404 w 9607042"/>
              <a:gd name="connsiteY11" fmla="*/ 0 h 4823718"/>
              <a:gd name="connsiteX12" fmla="*/ 6697481 w 9607042"/>
              <a:gd name="connsiteY12" fmla="*/ 0 h 4823718"/>
              <a:gd name="connsiteX13" fmla="*/ 7095487 w 9607042"/>
              <a:gd name="connsiteY13" fmla="*/ 0 h 4823718"/>
              <a:gd name="connsiteX14" fmla="*/ 7493493 w 9607042"/>
              <a:gd name="connsiteY14" fmla="*/ 0 h 4823718"/>
              <a:gd name="connsiteX15" fmla="*/ 8179710 w 9607042"/>
              <a:gd name="connsiteY15" fmla="*/ 0 h 4823718"/>
              <a:gd name="connsiteX16" fmla="*/ 8865927 w 9607042"/>
              <a:gd name="connsiteY16" fmla="*/ 0 h 4823718"/>
              <a:gd name="connsiteX17" fmla="*/ 9607042 w 9607042"/>
              <a:gd name="connsiteY17" fmla="*/ 0 h 4823718"/>
              <a:gd name="connsiteX18" fmla="*/ 9607042 w 9607042"/>
              <a:gd name="connsiteY18" fmla="*/ 689103 h 4823718"/>
              <a:gd name="connsiteX19" fmla="*/ 9607042 w 9607042"/>
              <a:gd name="connsiteY19" fmla="*/ 1474680 h 4823718"/>
              <a:gd name="connsiteX20" fmla="*/ 9607042 w 9607042"/>
              <a:gd name="connsiteY20" fmla="*/ 2067308 h 4823718"/>
              <a:gd name="connsiteX21" fmla="*/ 9607042 w 9607042"/>
              <a:gd name="connsiteY21" fmla="*/ 2804647 h 4823718"/>
              <a:gd name="connsiteX22" fmla="*/ 9607042 w 9607042"/>
              <a:gd name="connsiteY22" fmla="*/ 3590224 h 4823718"/>
              <a:gd name="connsiteX23" fmla="*/ 9607042 w 9607042"/>
              <a:gd name="connsiteY23" fmla="*/ 4823718 h 4823718"/>
              <a:gd name="connsiteX24" fmla="*/ 8728684 w 9607042"/>
              <a:gd name="connsiteY24" fmla="*/ 4823718 h 4823718"/>
              <a:gd name="connsiteX25" fmla="*/ 7850326 w 9607042"/>
              <a:gd name="connsiteY25" fmla="*/ 4823718 h 4823718"/>
              <a:gd name="connsiteX26" fmla="*/ 7068038 w 9607042"/>
              <a:gd name="connsiteY26" fmla="*/ 4823718 h 4823718"/>
              <a:gd name="connsiteX27" fmla="*/ 6670032 w 9607042"/>
              <a:gd name="connsiteY27" fmla="*/ 4823718 h 4823718"/>
              <a:gd name="connsiteX28" fmla="*/ 5887744 w 9607042"/>
              <a:gd name="connsiteY28" fmla="*/ 4823718 h 4823718"/>
              <a:gd name="connsiteX29" fmla="*/ 5009386 w 9607042"/>
              <a:gd name="connsiteY29" fmla="*/ 4823718 h 4823718"/>
              <a:gd name="connsiteX30" fmla="*/ 4611380 w 9607042"/>
              <a:gd name="connsiteY30" fmla="*/ 4823718 h 4823718"/>
              <a:gd name="connsiteX31" fmla="*/ 3925163 w 9607042"/>
              <a:gd name="connsiteY31" fmla="*/ 4823718 h 4823718"/>
              <a:gd name="connsiteX32" fmla="*/ 3527157 w 9607042"/>
              <a:gd name="connsiteY32" fmla="*/ 4823718 h 4823718"/>
              <a:gd name="connsiteX33" fmla="*/ 2744869 w 9607042"/>
              <a:gd name="connsiteY33" fmla="*/ 4823718 h 4823718"/>
              <a:gd name="connsiteX34" fmla="*/ 2346863 w 9607042"/>
              <a:gd name="connsiteY34" fmla="*/ 4823718 h 4823718"/>
              <a:gd name="connsiteX35" fmla="*/ 1948857 w 9607042"/>
              <a:gd name="connsiteY35" fmla="*/ 4823718 h 4823718"/>
              <a:gd name="connsiteX36" fmla="*/ 1454781 w 9607042"/>
              <a:gd name="connsiteY36" fmla="*/ 4823718 h 4823718"/>
              <a:gd name="connsiteX37" fmla="*/ 0 w 9607042"/>
              <a:gd name="connsiteY37" fmla="*/ 4823718 h 4823718"/>
              <a:gd name="connsiteX38" fmla="*/ 0 w 9607042"/>
              <a:gd name="connsiteY38" fmla="*/ 4038141 h 4823718"/>
              <a:gd name="connsiteX39" fmla="*/ 0 w 9607042"/>
              <a:gd name="connsiteY39" fmla="*/ 3252564 h 4823718"/>
              <a:gd name="connsiteX40" fmla="*/ 0 w 9607042"/>
              <a:gd name="connsiteY40" fmla="*/ 2708173 h 4823718"/>
              <a:gd name="connsiteX41" fmla="*/ 0 w 9607042"/>
              <a:gd name="connsiteY41" fmla="*/ 2019071 h 4823718"/>
              <a:gd name="connsiteX42" fmla="*/ 0 w 9607042"/>
              <a:gd name="connsiteY42" fmla="*/ 1281731 h 4823718"/>
              <a:gd name="connsiteX43" fmla="*/ 0 w 9607042"/>
              <a:gd name="connsiteY43" fmla="*/ 689103 h 4823718"/>
              <a:gd name="connsiteX44" fmla="*/ 0 w 9607042"/>
              <a:gd name="connsiteY44" fmla="*/ 0 h 48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07042" h="4823718" fill="none" extrusionOk="0">
                <a:moveTo>
                  <a:pt x="0" y="0"/>
                </a:moveTo>
                <a:cubicBezTo>
                  <a:pt x="165114" y="-9553"/>
                  <a:pt x="613120" y="-11682"/>
                  <a:pt x="782288" y="0"/>
                </a:cubicBezTo>
                <a:cubicBezTo>
                  <a:pt x="951456" y="11682"/>
                  <a:pt x="1004413" y="4878"/>
                  <a:pt x="1180294" y="0"/>
                </a:cubicBezTo>
                <a:cubicBezTo>
                  <a:pt x="1356175" y="-4878"/>
                  <a:pt x="1567598" y="-13567"/>
                  <a:pt x="1674370" y="0"/>
                </a:cubicBezTo>
                <a:cubicBezTo>
                  <a:pt x="1781142" y="13567"/>
                  <a:pt x="2021333" y="11923"/>
                  <a:pt x="2168447" y="0"/>
                </a:cubicBezTo>
                <a:cubicBezTo>
                  <a:pt x="2315561" y="-11923"/>
                  <a:pt x="2462169" y="12757"/>
                  <a:pt x="2566453" y="0"/>
                </a:cubicBezTo>
                <a:cubicBezTo>
                  <a:pt x="2670737" y="-12757"/>
                  <a:pt x="2976581" y="-27409"/>
                  <a:pt x="3156600" y="0"/>
                </a:cubicBezTo>
                <a:cubicBezTo>
                  <a:pt x="3336619" y="27409"/>
                  <a:pt x="3640841" y="-6806"/>
                  <a:pt x="3842817" y="0"/>
                </a:cubicBezTo>
                <a:cubicBezTo>
                  <a:pt x="4044793" y="6806"/>
                  <a:pt x="4363453" y="-7485"/>
                  <a:pt x="4721175" y="0"/>
                </a:cubicBezTo>
                <a:cubicBezTo>
                  <a:pt x="5078897" y="7485"/>
                  <a:pt x="4977638" y="7388"/>
                  <a:pt x="5119181" y="0"/>
                </a:cubicBezTo>
                <a:cubicBezTo>
                  <a:pt x="5260724" y="-7388"/>
                  <a:pt x="5571554" y="21158"/>
                  <a:pt x="5709328" y="0"/>
                </a:cubicBezTo>
                <a:cubicBezTo>
                  <a:pt x="5847102" y="-21158"/>
                  <a:pt x="6003784" y="10350"/>
                  <a:pt x="6203404" y="0"/>
                </a:cubicBezTo>
                <a:cubicBezTo>
                  <a:pt x="6403024" y="-10350"/>
                  <a:pt x="6493568" y="-14636"/>
                  <a:pt x="6697481" y="0"/>
                </a:cubicBezTo>
                <a:cubicBezTo>
                  <a:pt x="6901394" y="14636"/>
                  <a:pt x="6943253" y="10564"/>
                  <a:pt x="7095487" y="0"/>
                </a:cubicBezTo>
                <a:cubicBezTo>
                  <a:pt x="7247721" y="-10564"/>
                  <a:pt x="7404013" y="-4040"/>
                  <a:pt x="7493493" y="0"/>
                </a:cubicBezTo>
                <a:cubicBezTo>
                  <a:pt x="7582973" y="4040"/>
                  <a:pt x="7882904" y="-33547"/>
                  <a:pt x="8179710" y="0"/>
                </a:cubicBezTo>
                <a:cubicBezTo>
                  <a:pt x="8476516" y="33547"/>
                  <a:pt x="8562448" y="12183"/>
                  <a:pt x="8865927" y="0"/>
                </a:cubicBezTo>
                <a:cubicBezTo>
                  <a:pt x="9169406" y="-12183"/>
                  <a:pt x="9237132" y="-3393"/>
                  <a:pt x="9607042" y="0"/>
                </a:cubicBezTo>
                <a:cubicBezTo>
                  <a:pt x="9629522" y="282423"/>
                  <a:pt x="9618487" y="474355"/>
                  <a:pt x="9607042" y="689103"/>
                </a:cubicBezTo>
                <a:cubicBezTo>
                  <a:pt x="9595597" y="903851"/>
                  <a:pt x="9593507" y="1088402"/>
                  <a:pt x="9607042" y="1474680"/>
                </a:cubicBezTo>
                <a:cubicBezTo>
                  <a:pt x="9620577" y="1860958"/>
                  <a:pt x="9626839" y="1859823"/>
                  <a:pt x="9607042" y="2067308"/>
                </a:cubicBezTo>
                <a:cubicBezTo>
                  <a:pt x="9587245" y="2274793"/>
                  <a:pt x="9572725" y="2468162"/>
                  <a:pt x="9607042" y="2804647"/>
                </a:cubicBezTo>
                <a:cubicBezTo>
                  <a:pt x="9641359" y="3141132"/>
                  <a:pt x="9581063" y="3352762"/>
                  <a:pt x="9607042" y="3590224"/>
                </a:cubicBezTo>
                <a:cubicBezTo>
                  <a:pt x="9633021" y="3827686"/>
                  <a:pt x="9661375" y="4366928"/>
                  <a:pt x="9607042" y="4823718"/>
                </a:cubicBezTo>
                <a:cubicBezTo>
                  <a:pt x="9294382" y="4848655"/>
                  <a:pt x="8957426" y="4866055"/>
                  <a:pt x="8728684" y="4823718"/>
                </a:cubicBezTo>
                <a:cubicBezTo>
                  <a:pt x="8499942" y="4781381"/>
                  <a:pt x="8275729" y="4859385"/>
                  <a:pt x="7850326" y="4823718"/>
                </a:cubicBezTo>
                <a:cubicBezTo>
                  <a:pt x="7424923" y="4788051"/>
                  <a:pt x="7333297" y="4825450"/>
                  <a:pt x="7068038" y="4823718"/>
                </a:cubicBezTo>
                <a:cubicBezTo>
                  <a:pt x="6802779" y="4821986"/>
                  <a:pt x="6763984" y="4842108"/>
                  <a:pt x="6670032" y="4823718"/>
                </a:cubicBezTo>
                <a:cubicBezTo>
                  <a:pt x="6576080" y="4805328"/>
                  <a:pt x="6104132" y="4822132"/>
                  <a:pt x="5887744" y="4823718"/>
                </a:cubicBezTo>
                <a:cubicBezTo>
                  <a:pt x="5671356" y="4825304"/>
                  <a:pt x="5206242" y="4818573"/>
                  <a:pt x="5009386" y="4823718"/>
                </a:cubicBezTo>
                <a:cubicBezTo>
                  <a:pt x="4812530" y="4828863"/>
                  <a:pt x="4785133" y="4833363"/>
                  <a:pt x="4611380" y="4823718"/>
                </a:cubicBezTo>
                <a:cubicBezTo>
                  <a:pt x="4437627" y="4814073"/>
                  <a:pt x="4136305" y="4791002"/>
                  <a:pt x="3925163" y="4823718"/>
                </a:cubicBezTo>
                <a:cubicBezTo>
                  <a:pt x="3714021" y="4856434"/>
                  <a:pt x="3714037" y="4841054"/>
                  <a:pt x="3527157" y="4823718"/>
                </a:cubicBezTo>
                <a:cubicBezTo>
                  <a:pt x="3340277" y="4806382"/>
                  <a:pt x="3037392" y="4821261"/>
                  <a:pt x="2744869" y="4823718"/>
                </a:cubicBezTo>
                <a:cubicBezTo>
                  <a:pt x="2452346" y="4826175"/>
                  <a:pt x="2483096" y="4836857"/>
                  <a:pt x="2346863" y="4823718"/>
                </a:cubicBezTo>
                <a:cubicBezTo>
                  <a:pt x="2210630" y="4810579"/>
                  <a:pt x="2076352" y="4831109"/>
                  <a:pt x="1948857" y="4823718"/>
                </a:cubicBezTo>
                <a:cubicBezTo>
                  <a:pt x="1821362" y="4816327"/>
                  <a:pt x="1663707" y="4816298"/>
                  <a:pt x="1454781" y="4823718"/>
                </a:cubicBezTo>
                <a:cubicBezTo>
                  <a:pt x="1245855" y="4831138"/>
                  <a:pt x="625522" y="4860290"/>
                  <a:pt x="0" y="4823718"/>
                </a:cubicBezTo>
                <a:cubicBezTo>
                  <a:pt x="-12035" y="4627257"/>
                  <a:pt x="4184" y="4219099"/>
                  <a:pt x="0" y="4038141"/>
                </a:cubicBezTo>
                <a:cubicBezTo>
                  <a:pt x="-4184" y="3857183"/>
                  <a:pt x="6551" y="3556774"/>
                  <a:pt x="0" y="3252564"/>
                </a:cubicBezTo>
                <a:cubicBezTo>
                  <a:pt x="-6551" y="2948354"/>
                  <a:pt x="5510" y="2859763"/>
                  <a:pt x="0" y="2708173"/>
                </a:cubicBezTo>
                <a:cubicBezTo>
                  <a:pt x="-5510" y="2556583"/>
                  <a:pt x="21783" y="2265011"/>
                  <a:pt x="0" y="2019071"/>
                </a:cubicBezTo>
                <a:cubicBezTo>
                  <a:pt x="-21783" y="1773131"/>
                  <a:pt x="-33540" y="1637528"/>
                  <a:pt x="0" y="1281731"/>
                </a:cubicBezTo>
                <a:cubicBezTo>
                  <a:pt x="33540" y="925934"/>
                  <a:pt x="-3228" y="890774"/>
                  <a:pt x="0" y="689103"/>
                </a:cubicBezTo>
                <a:cubicBezTo>
                  <a:pt x="3228" y="487432"/>
                  <a:pt x="10016" y="157948"/>
                  <a:pt x="0" y="0"/>
                </a:cubicBezTo>
                <a:close/>
              </a:path>
              <a:path w="9607042" h="4823718" stroke="0" extrusionOk="0">
                <a:moveTo>
                  <a:pt x="0" y="0"/>
                </a:moveTo>
                <a:cubicBezTo>
                  <a:pt x="263221" y="9653"/>
                  <a:pt x="319550" y="8297"/>
                  <a:pt x="590147" y="0"/>
                </a:cubicBezTo>
                <a:cubicBezTo>
                  <a:pt x="860744" y="-8297"/>
                  <a:pt x="897766" y="3373"/>
                  <a:pt x="988153" y="0"/>
                </a:cubicBezTo>
                <a:cubicBezTo>
                  <a:pt x="1078540" y="-3373"/>
                  <a:pt x="1645620" y="16569"/>
                  <a:pt x="1866511" y="0"/>
                </a:cubicBezTo>
                <a:cubicBezTo>
                  <a:pt x="2087402" y="-16569"/>
                  <a:pt x="2219061" y="-5907"/>
                  <a:pt x="2456658" y="0"/>
                </a:cubicBezTo>
                <a:cubicBezTo>
                  <a:pt x="2694255" y="5907"/>
                  <a:pt x="2868486" y="-20845"/>
                  <a:pt x="3046805" y="0"/>
                </a:cubicBezTo>
                <a:cubicBezTo>
                  <a:pt x="3225124" y="20845"/>
                  <a:pt x="3362436" y="25592"/>
                  <a:pt x="3636952" y="0"/>
                </a:cubicBezTo>
                <a:cubicBezTo>
                  <a:pt x="3911468" y="-25592"/>
                  <a:pt x="4232352" y="-19858"/>
                  <a:pt x="4515310" y="0"/>
                </a:cubicBezTo>
                <a:cubicBezTo>
                  <a:pt x="4798268" y="19858"/>
                  <a:pt x="4938840" y="14809"/>
                  <a:pt x="5297597" y="0"/>
                </a:cubicBezTo>
                <a:cubicBezTo>
                  <a:pt x="5656354" y="-14809"/>
                  <a:pt x="5700038" y="-26840"/>
                  <a:pt x="5887744" y="0"/>
                </a:cubicBezTo>
                <a:cubicBezTo>
                  <a:pt x="6075450" y="26840"/>
                  <a:pt x="6181363" y="-7224"/>
                  <a:pt x="6285750" y="0"/>
                </a:cubicBezTo>
                <a:cubicBezTo>
                  <a:pt x="6390137" y="7224"/>
                  <a:pt x="6740227" y="8889"/>
                  <a:pt x="7164108" y="0"/>
                </a:cubicBezTo>
                <a:cubicBezTo>
                  <a:pt x="7587989" y="-8889"/>
                  <a:pt x="7456973" y="-5370"/>
                  <a:pt x="7562114" y="0"/>
                </a:cubicBezTo>
                <a:cubicBezTo>
                  <a:pt x="7667255" y="5370"/>
                  <a:pt x="7828774" y="4361"/>
                  <a:pt x="8056191" y="0"/>
                </a:cubicBezTo>
                <a:cubicBezTo>
                  <a:pt x="8283608" y="-4361"/>
                  <a:pt x="8448779" y="19281"/>
                  <a:pt x="8550267" y="0"/>
                </a:cubicBezTo>
                <a:cubicBezTo>
                  <a:pt x="8651755" y="-19281"/>
                  <a:pt x="8808547" y="-11102"/>
                  <a:pt x="8948273" y="0"/>
                </a:cubicBezTo>
                <a:cubicBezTo>
                  <a:pt x="9087999" y="11102"/>
                  <a:pt x="9434474" y="-31212"/>
                  <a:pt x="9607042" y="0"/>
                </a:cubicBezTo>
                <a:cubicBezTo>
                  <a:pt x="9619963" y="240105"/>
                  <a:pt x="9583177" y="528403"/>
                  <a:pt x="9607042" y="785577"/>
                </a:cubicBezTo>
                <a:cubicBezTo>
                  <a:pt x="9630907" y="1042751"/>
                  <a:pt x="9612829" y="1351038"/>
                  <a:pt x="9607042" y="1522917"/>
                </a:cubicBezTo>
                <a:cubicBezTo>
                  <a:pt x="9601255" y="1694796"/>
                  <a:pt x="9576136" y="2089873"/>
                  <a:pt x="9607042" y="2260256"/>
                </a:cubicBezTo>
                <a:cubicBezTo>
                  <a:pt x="9637948" y="2430639"/>
                  <a:pt x="9599331" y="2694533"/>
                  <a:pt x="9607042" y="2804647"/>
                </a:cubicBezTo>
                <a:cubicBezTo>
                  <a:pt x="9614753" y="2914761"/>
                  <a:pt x="9618951" y="3347124"/>
                  <a:pt x="9607042" y="3493750"/>
                </a:cubicBezTo>
                <a:cubicBezTo>
                  <a:pt x="9595133" y="3640376"/>
                  <a:pt x="9588057" y="3999822"/>
                  <a:pt x="9607042" y="4231090"/>
                </a:cubicBezTo>
                <a:cubicBezTo>
                  <a:pt x="9626027" y="4462358"/>
                  <a:pt x="9623719" y="4573781"/>
                  <a:pt x="9607042" y="4823718"/>
                </a:cubicBezTo>
                <a:cubicBezTo>
                  <a:pt x="9415628" y="4787152"/>
                  <a:pt x="9122123" y="4812304"/>
                  <a:pt x="8824754" y="4823718"/>
                </a:cubicBezTo>
                <a:cubicBezTo>
                  <a:pt x="8527385" y="4835132"/>
                  <a:pt x="8470619" y="4822544"/>
                  <a:pt x="8330678" y="4823718"/>
                </a:cubicBezTo>
                <a:cubicBezTo>
                  <a:pt x="8190737" y="4824892"/>
                  <a:pt x="7949673" y="4812544"/>
                  <a:pt x="7740531" y="4823718"/>
                </a:cubicBezTo>
                <a:cubicBezTo>
                  <a:pt x="7531389" y="4834892"/>
                  <a:pt x="7362972" y="4820287"/>
                  <a:pt x="7246455" y="4823718"/>
                </a:cubicBezTo>
                <a:cubicBezTo>
                  <a:pt x="7129938" y="4827149"/>
                  <a:pt x="6825501" y="4826704"/>
                  <a:pt x="6560237" y="4823718"/>
                </a:cubicBezTo>
                <a:cubicBezTo>
                  <a:pt x="6294973" y="4820732"/>
                  <a:pt x="6035791" y="4813884"/>
                  <a:pt x="5874020" y="4823718"/>
                </a:cubicBezTo>
                <a:cubicBezTo>
                  <a:pt x="5712249" y="4833552"/>
                  <a:pt x="5535601" y="4806279"/>
                  <a:pt x="5283873" y="4823718"/>
                </a:cubicBezTo>
                <a:cubicBezTo>
                  <a:pt x="5032145" y="4841157"/>
                  <a:pt x="4841099" y="4853476"/>
                  <a:pt x="4405515" y="4823718"/>
                </a:cubicBezTo>
                <a:cubicBezTo>
                  <a:pt x="3969931" y="4793960"/>
                  <a:pt x="4126372" y="4802641"/>
                  <a:pt x="3911439" y="4823718"/>
                </a:cubicBezTo>
                <a:cubicBezTo>
                  <a:pt x="3696506" y="4844795"/>
                  <a:pt x="3225058" y="4793051"/>
                  <a:pt x="3033080" y="4823718"/>
                </a:cubicBezTo>
                <a:cubicBezTo>
                  <a:pt x="2841102" y="4854385"/>
                  <a:pt x="2564962" y="4822225"/>
                  <a:pt x="2154722" y="4823718"/>
                </a:cubicBezTo>
                <a:cubicBezTo>
                  <a:pt x="1744482" y="4825211"/>
                  <a:pt x="1578142" y="4790883"/>
                  <a:pt x="1276364" y="4823718"/>
                </a:cubicBezTo>
                <a:cubicBezTo>
                  <a:pt x="974586" y="4856553"/>
                  <a:pt x="312732" y="4834472"/>
                  <a:pt x="0" y="4823718"/>
                </a:cubicBezTo>
                <a:cubicBezTo>
                  <a:pt x="4594" y="4581324"/>
                  <a:pt x="-19284" y="4429134"/>
                  <a:pt x="0" y="4134615"/>
                </a:cubicBezTo>
                <a:cubicBezTo>
                  <a:pt x="19284" y="3840096"/>
                  <a:pt x="4342" y="3604371"/>
                  <a:pt x="0" y="3349038"/>
                </a:cubicBezTo>
                <a:cubicBezTo>
                  <a:pt x="-4342" y="3093705"/>
                  <a:pt x="-8748" y="2858063"/>
                  <a:pt x="0" y="2708173"/>
                </a:cubicBezTo>
                <a:cubicBezTo>
                  <a:pt x="8748" y="2558284"/>
                  <a:pt x="29010" y="2271292"/>
                  <a:pt x="0" y="2115545"/>
                </a:cubicBezTo>
                <a:cubicBezTo>
                  <a:pt x="-29010" y="1959798"/>
                  <a:pt x="-13459" y="1625456"/>
                  <a:pt x="0" y="1378205"/>
                </a:cubicBezTo>
                <a:cubicBezTo>
                  <a:pt x="13459" y="1130954"/>
                  <a:pt x="-7617" y="902778"/>
                  <a:pt x="0" y="737340"/>
                </a:cubicBezTo>
                <a:cubicBezTo>
                  <a:pt x="7617" y="571902"/>
                  <a:pt x="-13802" y="349111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175442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0" name="구름 9">
            <a:extLst>
              <a:ext uri="{FF2B5EF4-FFF2-40B4-BE49-F238E27FC236}">
                <a16:creationId xmlns:a16="http://schemas.microsoft.com/office/drawing/2014/main" id="{BC4D67A5-A486-4503-8689-6094D8933CFF}"/>
              </a:ext>
            </a:extLst>
          </p:cNvPr>
          <p:cNvSpPr/>
          <p:nvPr/>
        </p:nvSpPr>
        <p:spPr>
          <a:xfrm>
            <a:off x="8909672" y="1379703"/>
            <a:ext cx="2476949" cy="449271"/>
          </a:xfrm>
          <a:custGeom>
            <a:avLst/>
            <a:gdLst>
              <a:gd name="connsiteX0" fmla="*/ 223613 w 2476949"/>
              <a:gd name="connsiteY0" fmla="*/ 149445 h 449271"/>
              <a:gd name="connsiteX1" fmla="*/ 322404 w 2476949"/>
              <a:gd name="connsiteY1" fmla="*/ 71831 h 449271"/>
              <a:gd name="connsiteX2" fmla="*/ 803001 w 2476949"/>
              <a:gd name="connsiteY2" fmla="*/ 54099 h 449271"/>
              <a:gd name="connsiteX3" fmla="*/ 1287554 w 2476949"/>
              <a:gd name="connsiteY3" fmla="*/ 35692 h 449271"/>
              <a:gd name="connsiteX4" fmla="*/ 1476364 w 2476949"/>
              <a:gd name="connsiteY4" fmla="*/ 2079 h 449271"/>
              <a:gd name="connsiteX5" fmla="*/ 1710528 w 2476949"/>
              <a:gd name="connsiteY5" fmla="*/ 25801 h 449271"/>
              <a:gd name="connsiteX6" fmla="*/ 2033334 w 2476949"/>
              <a:gd name="connsiteY6" fmla="*/ 7175 h 449271"/>
              <a:gd name="connsiteX7" fmla="*/ 2197030 w 2476949"/>
              <a:gd name="connsiteY7" fmla="*/ 57989 h 449271"/>
              <a:gd name="connsiteX8" fmla="*/ 2407112 w 2476949"/>
              <a:gd name="connsiteY8" fmla="*/ 107305 h 449271"/>
              <a:gd name="connsiteX9" fmla="*/ 2397709 w 2476949"/>
              <a:gd name="connsiteY9" fmla="*/ 160780 h 449271"/>
              <a:gd name="connsiteX10" fmla="*/ 2466399 w 2476949"/>
              <a:gd name="connsiteY10" fmla="*/ 242543 h 449271"/>
              <a:gd name="connsiteX11" fmla="*/ 2144625 w 2476949"/>
              <a:gd name="connsiteY11" fmla="*/ 314115 h 449271"/>
              <a:gd name="connsiteX12" fmla="*/ 2029435 w 2476949"/>
              <a:gd name="connsiteY12" fmla="*/ 375442 h 449271"/>
              <a:gd name="connsiteX13" fmla="*/ 1637251 w 2476949"/>
              <a:gd name="connsiteY13" fmla="*/ 382868 h 449271"/>
              <a:gd name="connsiteX14" fmla="*/ 1356989 w 2476949"/>
              <a:gd name="connsiteY14" fmla="*/ 448293 h 449271"/>
              <a:gd name="connsiteX15" fmla="*/ 944910 w 2476949"/>
              <a:gd name="connsiteY15" fmla="*/ 408358 h 449271"/>
              <a:gd name="connsiteX16" fmla="*/ 332782 w 2476949"/>
              <a:gd name="connsiteY16" fmla="*/ 368901 h 449271"/>
              <a:gd name="connsiteX17" fmla="*/ 63643 w 2476949"/>
              <a:gd name="connsiteY17" fmla="*/ 324993 h 449271"/>
              <a:gd name="connsiteX18" fmla="*/ 121152 w 2476949"/>
              <a:gd name="connsiteY18" fmla="*/ 265725 h 449271"/>
              <a:gd name="connsiteX19" fmla="*/ -287 w 2476949"/>
              <a:gd name="connsiteY19" fmla="*/ 204917 h 449271"/>
              <a:gd name="connsiteX20" fmla="*/ 221491 w 2476949"/>
              <a:gd name="connsiteY20" fmla="*/ 150869 h 449271"/>
              <a:gd name="connsiteX21" fmla="*/ 223613 w 2476949"/>
              <a:gd name="connsiteY21" fmla="*/ 149445 h 449271"/>
              <a:gd name="connsiteX0" fmla="*/ 269081 w 2476949"/>
              <a:gd name="connsiteY0" fmla="*/ 272235 h 449271"/>
              <a:gd name="connsiteX1" fmla="*/ 123847 w 2476949"/>
              <a:gd name="connsiteY1" fmla="*/ 263946 h 449271"/>
              <a:gd name="connsiteX2" fmla="*/ 397229 w 2476949"/>
              <a:gd name="connsiteY2" fmla="*/ 362942 h 449271"/>
              <a:gd name="connsiteX3" fmla="*/ 333700 w 2476949"/>
              <a:gd name="connsiteY3" fmla="*/ 366904 h 449271"/>
              <a:gd name="connsiteX4" fmla="*/ 944795 w 2476949"/>
              <a:gd name="connsiteY4" fmla="*/ 406527 h 449271"/>
              <a:gd name="connsiteX5" fmla="*/ 906494 w 2476949"/>
              <a:gd name="connsiteY5" fmla="*/ 388432 h 449271"/>
              <a:gd name="connsiteX6" fmla="*/ 1652847 w 2476949"/>
              <a:gd name="connsiteY6" fmla="*/ 361403 h 449271"/>
              <a:gd name="connsiteX7" fmla="*/ 1637538 w 2476949"/>
              <a:gd name="connsiteY7" fmla="*/ 381256 h 449271"/>
              <a:gd name="connsiteX8" fmla="*/ 1956847 w 2476949"/>
              <a:gd name="connsiteY8" fmla="*/ 238716 h 449271"/>
              <a:gd name="connsiteX9" fmla="*/ 2143248 w 2476949"/>
              <a:gd name="connsiteY9" fmla="*/ 312929 h 449271"/>
              <a:gd name="connsiteX10" fmla="*/ 2396562 w 2476949"/>
              <a:gd name="connsiteY10" fmla="*/ 159678 h 449271"/>
              <a:gd name="connsiteX11" fmla="*/ 2313539 w 2476949"/>
              <a:gd name="connsiteY11" fmla="*/ 187508 h 449271"/>
              <a:gd name="connsiteX12" fmla="*/ 2197374 w 2476949"/>
              <a:gd name="connsiteY12" fmla="*/ 56429 h 449271"/>
              <a:gd name="connsiteX13" fmla="*/ 2201732 w 2476949"/>
              <a:gd name="connsiteY13" fmla="*/ 69574 h 449271"/>
              <a:gd name="connsiteX14" fmla="*/ 1667238 w 2476949"/>
              <a:gd name="connsiteY14" fmla="*/ 41099 h 449271"/>
              <a:gd name="connsiteX15" fmla="*/ 1709782 w 2476949"/>
              <a:gd name="connsiteY15" fmla="*/ 24335 h 449271"/>
              <a:gd name="connsiteX16" fmla="*/ 1269493 w 2476949"/>
              <a:gd name="connsiteY16" fmla="*/ 49087 h 449271"/>
              <a:gd name="connsiteX17" fmla="*/ 1290077 w 2476949"/>
              <a:gd name="connsiteY17" fmla="*/ 34631 h 449271"/>
              <a:gd name="connsiteX18" fmla="*/ 802714 w 2476949"/>
              <a:gd name="connsiteY18" fmla="*/ 53995 h 449271"/>
              <a:gd name="connsiteX19" fmla="*/ 877252 w 2476949"/>
              <a:gd name="connsiteY19" fmla="*/ 68014 h 449271"/>
              <a:gd name="connsiteX20" fmla="*/ 236628 w 2476949"/>
              <a:gd name="connsiteY20" fmla="*/ 164202 h 449271"/>
              <a:gd name="connsiteX21" fmla="*/ 223613 w 2476949"/>
              <a:gd name="connsiteY21" fmla="*/ 149445 h 44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6949" h="449271" fill="none" extrusionOk="0">
                <a:moveTo>
                  <a:pt x="223613" y="149445"/>
                </a:moveTo>
                <a:cubicBezTo>
                  <a:pt x="217545" y="123092"/>
                  <a:pt x="254303" y="99938"/>
                  <a:pt x="322404" y="71831"/>
                </a:cubicBezTo>
                <a:cubicBezTo>
                  <a:pt x="421649" y="59519"/>
                  <a:pt x="643911" y="57815"/>
                  <a:pt x="803001" y="54099"/>
                </a:cubicBezTo>
                <a:cubicBezTo>
                  <a:pt x="894646" y="41062"/>
                  <a:pt x="1122593" y="-559"/>
                  <a:pt x="1287554" y="35692"/>
                </a:cubicBezTo>
                <a:cubicBezTo>
                  <a:pt x="1309304" y="17002"/>
                  <a:pt x="1393680" y="-2402"/>
                  <a:pt x="1476364" y="2079"/>
                </a:cubicBezTo>
                <a:cubicBezTo>
                  <a:pt x="1556714" y="3766"/>
                  <a:pt x="1659196" y="9282"/>
                  <a:pt x="1710528" y="25801"/>
                </a:cubicBezTo>
                <a:cubicBezTo>
                  <a:pt x="1788140" y="-4635"/>
                  <a:pt x="1900246" y="-15648"/>
                  <a:pt x="2033334" y="7175"/>
                </a:cubicBezTo>
                <a:cubicBezTo>
                  <a:pt x="2118960" y="9998"/>
                  <a:pt x="2174923" y="31459"/>
                  <a:pt x="2197030" y="57989"/>
                </a:cubicBezTo>
                <a:cubicBezTo>
                  <a:pt x="2301518" y="62623"/>
                  <a:pt x="2373409" y="71755"/>
                  <a:pt x="2407112" y="107305"/>
                </a:cubicBezTo>
                <a:cubicBezTo>
                  <a:pt x="2435843" y="125022"/>
                  <a:pt x="2426668" y="143960"/>
                  <a:pt x="2397709" y="160780"/>
                </a:cubicBezTo>
                <a:cubicBezTo>
                  <a:pt x="2472835" y="194313"/>
                  <a:pt x="2497430" y="206989"/>
                  <a:pt x="2466399" y="242543"/>
                </a:cubicBezTo>
                <a:cubicBezTo>
                  <a:pt x="2446933" y="294107"/>
                  <a:pt x="2324473" y="332315"/>
                  <a:pt x="2144625" y="314115"/>
                </a:cubicBezTo>
                <a:cubicBezTo>
                  <a:pt x="2145281" y="330974"/>
                  <a:pt x="2098031" y="365375"/>
                  <a:pt x="2029435" y="375442"/>
                </a:cubicBezTo>
                <a:cubicBezTo>
                  <a:pt x="1940226" y="412613"/>
                  <a:pt x="1769893" y="420943"/>
                  <a:pt x="1637251" y="382868"/>
                </a:cubicBezTo>
                <a:cubicBezTo>
                  <a:pt x="1610137" y="412104"/>
                  <a:pt x="1507224" y="468346"/>
                  <a:pt x="1356989" y="448293"/>
                </a:cubicBezTo>
                <a:cubicBezTo>
                  <a:pt x="1181147" y="471803"/>
                  <a:pt x="1040106" y="420974"/>
                  <a:pt x="944910" y="408358"/>
                </a:cubicBezTo>
                <a:cubicBezTo>
                  <a:pt x="710910" y="425974"/>
                  <a:pt x="468333" y="429668"/>
                  <a:pt x="332782" y="368901"/>
                </a:cubicBezTo>
                <a:cubicBezTo>
                  <a:pt x="211361" y="370610"/>
                  <a:pt x="95447" y="350709"/>
                  <a:pt x="63643" y="324993"/>
                </a:cubicBezTo>
                <a:cubicBezTo>
                  <a:pt x="40833" y="310004"/>
                  <a:pt x="64110" y="279493"/>
                  <a:pt x="121152" y="265725"/>
                </a:cubicBezTo>
                <a:cubicBezTo>
                  <a:pt x="35058" y="252728"/>
                  <a:pt x="-12356" y="226448"/>
                  <a:pt x="-287" y="204917"/>
                </a:cubicBezTo>
                <a:cubicBezTo>
                  <a:pt x="27970" y="152204"/>
                  <a:pt x="124785" y="158379"/>
                  <a:pt x="221491" y="150869"/>
                </a:cubicBezTo>
                <a:cubicBezTo>
                  <a:pt x="222139" y="150488"/>
                  <a:pt x="223031" y="150012"/>
                  <a:pt x="223613" y="149445"/>
                </a:cubicBezTo>
                <a:close/>
              </a:path>
              <a:path w="2476949" h="449271" fill="none" extrusionOk="0">
                <a:moveTo>
                  <a:pt x="269081" y="272235"/>
                </a:moveTo>
                <a:cubicBezTo>
                  <a:pt x="215846" y="277812"/>
                  <a:pt x="175394" y="269351"/>
                  <a:pt x="123847" y="263946"/>
                </a:cubicBezTo>
                <a:moveTo>
                  <a:pt x="397229" y="362942"/>
                </a:moveTo>
                <a:cubicBezTo>
                  <a:pt x="373545" y="366842"/>
                  <a:pt x="355720" y="364841"/>
                  <a:pt x="333700" y="366904"/>
                </a:cubicBezTo>
                <a:moveTo>
                  <a:pt x="944795" y="406527"/>
                </a:moveTo>
                <a:cubicBezTo>
                  <a:pt x="926672" y="400345"/>
                  <a:pt x="914695" y="394746"/>
                  <a:pt x="906494" y="388432"/>
                </a:cubicBezTo>
                <a:moveTo>
                  <a:pt x="1652847" y="361403"/>
                </a:moveTo>
                <a:cubicBezTo>
                  <a:pt x="1649227" y="369209"/>
                  <a:pt x="1645163" y="374805"/>
                  <a:pt x="1637538" y="381256"/>
                </a:cubicBezTo>
                <a:moveTo>
                  <a:pt x="1956847" y="238716"/>
                </a:moveTo>
                <a:cubicBezTo>
                  <a:pt x="2074281" y="257341"/>
                  <a:pt x="2147436" y="272499"/>
                  <a:pt x="2143248" y="312929"/>
                </a:cubicBezTo>
                <a:moveTo>
                  <a:pt x="2396562" y="159678"/>
                </a:moveTo>
                <a:cubicBezTo>
                  <a:pt x="2383591" y="166734"/>
                  <a:pt x="2344268" y="181089"/>
                  <a:pt x="2313539" y="187508"/>
                </a:cubicBezTo>
                <a:moveTo>
                  <a:pt x="2197374" y="56429"/>
                </a:moveTo>
                <a:cubicBezTo>
                  <a:pt x="2200266" y="61747"/>
                  <a:pt x="2201665" y="65927"/>
                  <a:pt x="2201732" y="69574"/>
                </a:cubicBezTo>
                <a:moveTo>
                  <a:pt x="1667238" y="41099"/>
                </a:moveTo>
                <a:cubicBezTo>
                  <a:pt x="1677583" y="32826"/>
                  <a:pt x="1695366" y="29642"/>
                  <a:pt x="1709782" y="24335"/>
                </a:cubicBezTo>
                <a:moveTo>
                  <a:pt x="1269493" y="49087"/>
                </a:moveTo>
                <a:cubicBezTo>
                  <a:pt x="1273822" y="45050"/>
                  <a:pt x="1281948" y="40705"/>
                  <a:pt x="1290077" y="34631"/>
                </a:cubicBezTo>
                <a:moveTo>
                  <a:pt x="802714" y="53995"/>
                </a:moveTo>
                <a:cubicBezTo>
                  <a:pt x="831314" y="58024"/>
                  <a:pt x="854421" y="62054"/>
                  <a:pt x="877252" y="68014"/>
                </a:cubicBezTo>
                <a:moveTo>
                  <a:pt x="236628" y="164202"/>
                </a:moveTo>
                <a:cubicBezTo>
                  <a:pt x="231779" y="160313"/>
                  <a:pt x="226397" y="155069"/>
                  <a:pt x="223613" y="149445"/>
                </a:cubicBezTo>
              </a:path>
              <a:path w="2476949" h="449271" stroke="0" extrusionOk="0">
                <a:moveTo>
                  <a:pt x="223613" y="149445"/>
                </a:moveTo>
                <a:cubicBezTo>
                  <a:pt x="200975" y="117597"/>
                  <a:pt x="250680" y="100000"/>
                  <a:pt x="322404" y="71831"/>
                </a:cubicBezTo>
                <a:cubicBezTo>
                  <a:pt x="448074" y="46638"/>
                  <a:pt x="658430" y="65754"/>
                  <a:pt x="803001" y="54099"/>
                </a:cubicBezTo>
                <a:cubicBezTo>
                  <a:pt x="900978" y="41407"/>
                  <a:pt x="1180704" y="-20263"/>
                  <a:pt x="1287554" y="35692"/>
                </a:cubicBezTo>
                <a:cubicBezTo>
                  <a:pt x="1328202" y="20971"/>
                  <a:pt x="1395873" y="11683"/>
                  <a:pt x="1476364" y="2079"/>
                </a:cubicBezTo>
                <a:cubicBezTo>
                  <a:pt x="1562143" y="-837"/>
                  <a:pt x="1669751" y="17755"/>
                  <a:pt x="1710528" y="25801"/>
                </a:cubicBezTo>
                <a:cubicBezTo>
                  <a:pt x="1770722" y="1655"/>
                  <a:pt x="1928354" y="-8827"/>
                  <a:pt x="2033334" y="7175"/>
                </a:cubicBezTo>
                <a:cubicBezTo>
                  <a:pt x="2116835" y="22239"/>
                  <a:pt x="2182860" y="33429"/>
                  <a:pt x="2197030" y="57989"/>
                </a:cubicBezTo>
                <a:cubicBezTo>
                  <a:pt x="2290828" y="57695"/>
                  <a:pt x="2373555" y="84698"/>
                  <a:pt x="2407112" y="107305"/>
                </a:cubicBezTo>
                <a:cubicBezTo>
                  <a:pt x="2430277" y="123276"/>
                  <a:pt x="2430059" y="142904"/>
                  <a:pt x="2397709" y="160780"/>
                </a:cubicBezTo>
                <a:cubicBezTo>
                  <a:pt x="2465133" y="177838"/>
                  <a:pt x="2496563" y="219150"/>
                  <a:pt x="2466399" y="242543"/>
                </a:cubicBezTo>
                <a:cubicBezTo>
                  <a:pt x="2425241" y="262843"/>
                  <a:pt x="2276655" y="337210"/>
                  <a:pt x="2144625" y="314115"/>
                </a:cubicBezTo>
                <a:cubicBezTo>
                  <a:pt x="2142505" y="336590"/>
                  <a:pt x="2104964" y="365527"/>
                  <a:pt x="2029435" y="375442"/>
                </a:cubicBezTo>
                <a:cubicBezTo>
                  <a:pt x="1939389" y="384021"/>
                  <a:pt x="1760380" y="420414"/>
                  <a:pt x="1637251" y="382868"/>
                </a:cubicBezTo>
                <a:cubicBezTo>
                  <a:pt x="1593587" y="416581"/>
                  <a:pt x="1493439" y="443671"/>
                  <a:pt x="1356989" y="448293"/>
                </a:cubicBezTo>
                <a:cubicBezTo>
                  <a:pt x="1171859" y="464731"/>
                  <a:pt x="1038442" y="462211"/>
                  <a:pt x="944910" y="408358"/>
                </a:cubicBezTo>
                <a:cubicBezTo>
                  <a:pt x="718762" y="416028"/>
                  <a:pt x="472598" y="426488"/>
                  <a:pt x="332782" y="368901"/>
                </a:cubicBezTo>
                <a:cubicBezTo>
                  <a:pt x="209880" y="373185"/>
                  <a:pt x="100154" y="356695"/>
                  <a:pt x="63643" y="324993"/>
                </a:cubicBezTo>
                <a:cubicBezTo>
                  <a:pt x="33097" y="309289"/>
                  <a:pt x="56430" y="277744"/>
                  <a:pt x="121152" y="265725"/>
                </a:cubicBezTo>
                <a:cubicBezTo>
                  <a:pt x="36085" y="253750"/>
                  <a:pt x="-11942" y="234908"/>
                  <a:pt x="-287" y="204917"/>
                </a:cubicBezTo>
                <a:cubicBezTo>
                  <a:pt x="14458" y="179976"/>
                  <a:pt x="91040" y="158291"/>
                  <a:pt x="221491" y="150869"/>
                </a:cubicBezTo>
                <a:cubicBezTo>
                  <a:pt x="222172" y="150301"/>
                  <a:pt x="222970" y="150070"/>
                  <a:pt x="223613" y="149445"/>
                </a:cubicBezTo>
                <a:close/>
              </a:path>
              <a:path w="2476949" h="449271" fill="none" stroke="0" extrusionOk="0">
                <a:moveTo>
                  <a:pt x="269081" y="272235"/>
                </a:moveTo>
                <a:cubicBezTo>
                  <a:pt x="208656" y="272003"/>
                  <a:pt x="175451" y="275227"/>
                  <a:pt x="123847" y="263946"/>
                </a:cubicBezTo>
                <a:moveTo>
                  <a:pt x="397229" y="362942"/>
                </a:moveTo>
                <a:cubicBezTo>
                  <a:pt x="377334" y="358689"/>
                  <a:pt x="355968" y="362389"/>
                  <a:pt x="333700" y="366904"/>
                </a:cubicBezTo>
                <a:moveTo>
                  <a:pt x="944795" y="406527"/>
                </a:moveTo>
                <a:cubicBezTo>
                  <a:pt x="928691" y="397853"/>
                  <a:pt x="918293" y="391887"/>
                  <a:pt x="906494" y="388432"/>
                </a:cubicBezTo>
                <a:moveTo>
                  <a:pt x="1652847" y="361403"/>
                </a:moveTo>
                <a:cubicBezTo>
                  <a:pt x="1651319" y="365922"/>
                  <a:pt x="1645438" y="372984"/>
                  <a:pt x="1637538" y="381256"/>
                </a:cubicBezTo>
                <a:moveTo>
                  <a:pt x="1956847" y="238716"/>
                </a:moveTo>
                <a:cubicBezTo>
                  <a:pt x="2063049" y="249531"/>
                  <a:pt x="2147004" y="278173"/>
                  <a:pt x="2143248" y="312929"/>
                </a:cubicBezTo>
                <a:moveTo>
                  <a:pt x="2396562" y="159678"/>
                </a:moveTo>
                <a:cubicBezTo>
                  <a:pt x="2374845" y="171277"/>
                  <a:pt x="2356249" y="179372"/>
                  <a:pt x="2313539" y="187508"/>
                </a:cubicBezTo>
                <a:moveTo>
                  <a:pt x="2197374" y="56429"/>
                </a:moveTo>
                <a:cubicBezTo>
                  <a:pt x="2200362" y="60981"/>
                  <a:pt x="2201955" y="64040"/>
                  <a:pt x="2201732" y="69574"/>
                </a:cubicBezTo>
                <a:moveTo>
                  <a:pt x="1667238" y="41099"/>
                </a:moveTo>
                <a:cubicBezTo>
                  <a:pt x="1677377" y="34204"/>
                  <a:pt x="1691777" y="28819"/>
                  <a:pt x="1709782" y="24335"/>
                </a:cubicBezTo>
                <a:moveTo>
                  <a:pt x="1269493" y="49087"/>
                </a:moveTo>
                <a:cubicBezTo>
                  <a:pt x="1273761" y="45978"/>
                  <a:pt x="1280913" y="38302"/>
                  <a:pt x="1290077" y="34631"/>
                </a:cubicBezTo>
                <a:moveTo>
                  <a:pt x="802714" y="53995"/>
                </a:moveTo>
                <a:cubicBezTo>
                  <a:pt x="831028" y="61370"/>
                  <a:pt x="853716" y="61085"/>
                  <a:pt x="877252" y="68014"/>
                </a:cubicBezTo>
                <a:moveTo>
                  <a:pt x="236628" y="164202"/>
                </a:moveTo>
                <a:cubicBezTo>
                  <a:pt x="231532" y="158050"/>
                  <a:pt x="225803" y="153212"/>
                  <a:pt x="223613" y="14944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060307760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구성도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4C53A-11D7-4185-9B54-87FA622F9888}"/>
              </a:ext>
            </a:extLst>
          </p:cNvPr>
          <p:cNvSpPr txBox="1"/>
          <p:nvPr/>
        </p:nvSpPr>
        <p:spPr>
          <a:xfrm>
            <a:off x="96253" y="6429676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8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5556136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EBF4CBC-E099-4162-A461-5C9D20FE63F8}" vid="{D870B5A7-7EDD-4FF8-8D91-3F53E149631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1262</TotalTime>
  <Words>842</Words>
  <Application>Microsoft Macintosh PowerPoint</Application>
  <PresentationFormat>와이드스크린</PresentationFormat>
  <Paragraphs>214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맑은 고딕</vt:lpstr>
      <vt:lpstr>휴먼둥근헤드라인</vt:lpstr>
      <vt:lpstr>휴먼모음T</vt:lpstr>
      <vt:lpstr>HY견고딕</vt:lpstr>
      <vt:lpstr>HY헤드라인M</vt:lpstr>
      <vt:lpstr>Arial</vt:lpstr>
      <vt:lpstr>Berlin Sans FB</vt:lpstr>
      <vt:lpstr>Symbol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혜강 이</dc:creator>
  <cp:lastModifiedBy>김기찬</cp:lastModifiedBy>
  <cp:revision>134</cp:revision>
  <dcterms:created xsi:type="dcterms:W3CDTF">2018-12-02T12:12:41Z</dcterms:created>
  <dcterms:modified xsi:type="dcterms:W3CDTF">2020-07-04T05:14:29Z</dcterms:modified>
</cp:coreProperties>
</file>